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39" userDrawn="1">
          <p15:clr>
            <a:srgbClr val="A4A3A4"/>
          </p15:clr>
        </p15:guide>
        <p15:guide id="2" pos="1110" userDrawn="1">
          <p15:clr>
            <a:srgbClr val="A4A3A4"/>
          </p15:clr>
        </p15:guide>
        <p15:guide id="3" orient="horz" pos="8209" userDrawn="1">
          <p15:clr>
            <a:srgbClr val="A4A3A4"/>
          </p15:clr>
        </p15:guide>
        <p15:guide id="4" pos="19231" userDrawn="1">
          <p15:clr>
            <a:srgbClr val="A4A3A4"/>
          </p15:clr>
        </p15:guide>
        <p15:guide id="5" pos="9751" userDrawn="1">
          <p15:clr>
            <a:srgbClr val="A4A3A4"/>
          </p15:clr>
        </p15:guide>
        <p15:guide id="6" pos="106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01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BCECA6-BB21-5E48-B2C2-3F9ECDB3780A}" v="7" dt="2025-06-11T01:02:01.393"/>
    <p1510:client id="{82EE891F-8262-FC4A-AE3B-24491D7649CC}" v="60" dt="2025-06-10T13:30:56.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79"/>
    <p:restoredTop sz="94672"/>
  </p:normalViewPr>
  <p:slideViewPr>
    <p:cSldViewPr snapToGrid="0">
      <p:cViewPr>
        <p:scale>
          <a:sx n="31" d="100"/>
          <a:sy n="31" d="100"/>
        </p:scale>
        <p:origin x="418" y="-720"/>
      </p:cViewPr>
      <p:guideLst>
        <p:guide orient="horz" pos="24039"/>
        <p:guide pos="1110"/>
        <p:guide orient="horz" pos="8209"/>
        <p:guide pos="19231"/>
        <p:guide pos="9751"/>
        <p:guide pos="10681"/>
      </p:guideLst>
    </p:cSldViewPr>
  </p:slideViewPr>
  <p:notesTextViewPr>
    <p:cViewPr>
      <p:scale>
        <a:sx n="160" d="100"/>
        <a:sy n="160" d="100"/>
      </p:scale>
      <p:origin x="0" y="0"/>
    </p:cViewPr>
  </p:notesTextViewPr>
  <p:gridSpacing cx="360045" cy="360045"/>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a Costa Lima" userId="3cc710b8d44657e3" providerId="LiveId" clId="{67BCECA6-BB21-5E48-B2C2-3F9ECDB3780A}"/>
    <pc:docChg chg="custSel modSld">
      <pc:chgData name="Mariana Costa Lima" userId="3cc710b8d44657e3" providerId="LiveId" clId="{67BCECA6-BB21-5E48-B2C2-3F9ECDB3780A}" dt="2025-06-11T01:02:01.392" v="17" actId="164"/>
      <pc:docMkLst>
        <pc:docMk/>
      </pc:docMkLst>
      <pc:sldChg chg="addSp delSp modSp mod">
        <pc:chgData name="Mariana Costa Lima" userId="3cc710b8d44657e3" providerId="LiveId" clId="{67BCECA6-BB21-5E48-B2C2-3F9ECDB3780A}" dt="2025-06-11T01:02:01.392" v="17" actId="164"/>
        <pc:sldMkLst>
          <pc:docMk/>
          <pc:sldMk cId="3550295923" sldId="256"/>
        </pc:sldMkLst>
        <pc:spChg chg="add del">
          <ac:chgData name="Mariana Costa Lima" userId="3cc710b8d44657e3" providerId="LiveId" clId="{67BCECA6-BB21-5E48-B2C2-3F9ECDB3780A}" dt="2025-06-11T01:00:45.092" v="2" actId="478"/>
          <ac:spMkLst>
            <pc:docMk/>
            <pc:sldMk cId="3550295923" sldId="256"/>
            <ac:spMk id="2" creationId="{5488786F-5579-5631-A176-EC3CF7078B54}"/>
          </ac:spMkLst>
        </pc:spChg>
        <pc:spChg chg="add del mod">
          <ac:chgData name="Mariana Costa Lima" userId="3cc710b8d44657e3" providerId="LiveId" clId="{67BCECA6-BB21-5E48-B2C2-3F9ECDB3780A}" dt="2025-06-11T01:01:15.066" v="7" actId="21"/>
          <ac:spMkLst>
            <pc:docMk/>
            <pc:sldMk cId="3550295923" sldId="256"/>
            <ac:spMk id="3" creationId="{7603479F-1A92-BFCF-C23F-DBC75377CA63}"/>
          </ac:spMkLst>
        </pc:spChg>
        <pc:spChg chg="add mod">
          <ac:chgData name="Mariana Costa Lima" userId="3cc710b8d44657e3" providerId="LiveId" clId="{67BCECA6-BB21-5E48-B2C2-3F9ECDB3780A}" dt="2025-06-11T01:02:01.392" v="17" actId="164"/>
          <ac:spMkLst>
            <pc:docMk/>
            <pc:sldMk cId="3550295923" sldId="256"/>
            <ac:spMk id="4" creationId="{4C92BCF3-6CB4-E176-C662-3E293469BB21}"/>
          </ac:spMkLst>
        </pc:spChg>
        <pc:grpChg chg="add mod">
          <ac:chgData name="Mariana Costa Lima" userId="3cc710b8d44657e3" providerId="LiveId" clId="{67BCECA6-BB21-5E48-B2C2-3F9ECDB3780A}" dt="2025-06-11T01:02:01.392" v="17" actId="164"/>
          <ac:grpSpMkLst>
            <pc:docMk/>
            <pc:sldMk cId="3550295923" sldId="256"/>
            <ac:grpSpMk id="7" creationId="{ABAF3B48-DBF7-F8C9-5FF4-A5663C7A650D}"/>
          </ac:grpSpMkLst>
        </pc:grpChg>
        <pc:picChg chg="add mod">
          <ac:chgData name="Mariana Costa Lima" userId="3cc710b8d44657e3" providerId="LiveId" clId="{67BCECA6-BB21-5E48-B2C2-3F9ECDB3780A}" dt="2025-06-11T01:02:01.392" v="17" actId="164"/>
          <ac:picMkLst>
            <pc:docMk/>
            <pc:sldMk cId="3550295923" sldId="256"/>
            <ac:picMk id="6" creationId="{41C34121-3ADF-665C-7BC2-A57765F45BA5}"/>
          </ac:picMkLst>
        </pc:picChg>
        <pc:picChg chg="add del">
          <ac:chgData name="Mariana Costa Lima" userId="3cc710b8d44657e3" providerId="LiveId" clId="{67BCECA6-BB21-5E48-B2C2-3F9ECDB3780A}" dt="2025-06-11T01:01:16.072" v="8" actId="478"/>
          <ac:picMkLst>
            <pc:docMk/>
            <pc:sldMk cId="3550295923" sldId="256"/>
            <ac:picMk id="12" creationId="{38E229E4-E65A-843A-D778-25A3B3A7830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6B67E-700F-5C4B-91C5-B52A2D1F7CFB}" type="datetimeFigureOut">
              <a:rPr lang="pt-BR" smtClean="0"/>
              <a:t>05/05/2026</a:t>
            </a:fld>
            <a:endParaRPr lang="pt-BR"/>
          </a:p>
        </p:txBody>
      </p:sp>
      <p:sp>
        <p:nvSpPr>
          <p:cNvPr id="4" name="Espaço Reservado para Imagem de Slide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28199D-FA1E-F343-B40D-8560142354C1}" type="slidenum">
              <a:rPr lang="pt-BR" smtClean="0"/>
              <a:t>‹#›</a:t>
            </a:fld>
            <a:endParaRPr lang="pt-BR"/>
          </a:p>
        </p:txBody>
      </p:sp>
    </p:spTree>
    <p:extLst>
      <p:ext uri="{BB962C8B-B14F-4D97-AF65-F5344CB8AC3E}">
        <p14:creationId xmlns:p14="http://schemas.microsoft.com/office/powerpoint/2010/main" val="3967877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628199D-FA1E-F343-B40D-8560142354C1}" type="slidenum">
              <a:rPr lang="pt-BR" smtClean="0"/>
              <a:t>1</a:t>
            </a:fld>
            <a:endParaRPr lang="pt-BR"/>
          </a:p>
        </p:txBody>
      </p:sp>
    </p:spTree>
    <p:extLst>
      <p:ext uri="{BB962C8B-B14F-4D97-AF65-F5344CB8AC3E}">
        <p14:creationId xmlns:p14="http://schemas.microsoft.com/office/powerpoint/2010/main" val="478418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pt-BR"/>
              <a:t>Clique para editar o título Mestre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F9ADF67-D432-C046-88D1-015C0A1E47BA}" type="datetimeFigureOut">
              <a:rPr lang="pt-BR" smtClean="0"/>
              <a:t>05/05/2026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A8BFDA8-EFBA-9441-9BD0-79741DA0A76D}" type="slidenum">
              <a:rPr lang="pt-BR" smtClean="0"/>
              <a:t>‹#›</a:t>
            </a:fld>
            <a:endParaRPr lang="pt-BR"/>
          </a:p>
        </p:txBody>
      </p:sp>
    </p:spTree>
    <p:extLst>
      <p:ext uri="{BB962C8B-B14F-4D97-AF65-F5344CB8AC3E}">
        <p14:creationId xmlns:p14="http://schemas.microsoft.com/office/powerpoint/2010/main" val="288523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F9ADF67-D432-C046-88D1-015C0A1E47BA}" type="datetimeFigureOut">
              <a:rPr lang="pt-BR" smtClean="0"/>
              <a:t>05/05/2026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A8BFDA8-EFBA-9441-9BD0-79741DA0A76D}" type="slidenum">
              <a:rPr lang="pt-BR" smtClean="0"/>
              <a:t>‹#›</a:t>
            </a:fld>
            <a:endParaRPr lang="pt-BR"/>
          </a:p>
        </p:txBody>
      </p:sp>
    </p:spTree>
    <p:extLst>
      <p:ext uri="{BB962C8B-B14F-4D97-AF65-F5344CB8AC3E}">
        <p14:creationId xmlns:p14="http://schemas.microsoft.com/office/powerpoint/2010/main" val="36703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F9ADF67-D432-C046-88D1-015C0A1E47BA}" type="datetimeFigureOut">
              <a:rPr lang="pt-BR" smtClean="0"/>
              <a:t>05/05/2026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A8BFDA8-EFBA-9441-9BD0-79741DA0A76D}" type="slidenum">
              <a:rPr lang="pt-BR" smtClean="0"/>
              <a:t>‹#›</a:t>
            </a:fld>
            <a:endParaRPr lang="pt-BR"/>
          </a:p>
        </p:txBody>
      </p:sp>
    </p:spTree>
    <p:extLst>
      <p:ext uri="{BB962C8B-B14F-4D97-AF65-F5344CB8AC3E}">
        <p14:creationId xmlns:p14="http://schemas.microsoft.com/office/powerpoint/2010/main" val="1320307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F9ADF67-D432-C046-88D1-015C0A1E47BA}" type="datetimeFigureOut">
              <a:rPr lang="pt-BR" smtClean="0"/>
              <a:t>05/05/2026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A8BFDA8-EFBA-9441-9BD0-79741DA0A76D}" type="slidenum">
              <a:rPr lang="pt-BR" smtClean="0"/>
              <a:t>‹#›</a:t>
            </a:fld>
            <a:endParaRPr lang="pt-BR"/>
          </a:p>
        </p:txBody>
      </p:sp>
    </p:spTree>
    <p:extLst>
      <p:ext uri="{BB962C8B-B14F-4D97-AF65-F5344CB8AC3E}">
        <p14:creationId xmlns:p14="http://schemas.microsoft.com/office/powerpoint/2010/main" val="398136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pt-BR"/>
              <a:t>Clique para editar o título Mestre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tint val="82000"/>
                  </a:schemeClr>
                </a:solidFill>
              </a:defRPr>
            </a:lvl1pPr>
            <a:lvl2pPr marL="1619951" indent="0">
              <a:buNone/>
              <a:defRPr sz="7086">
                <a:solidFill>
                  <a:schemeClr val="tx1">
                    <a:tint val="82000"/>
                  </a:schemeClr>
                </a:solidFill>
              </a:defRPr>
            </a:lvl2pPr>
            <a:lvl3pPr marL="3239902" indent="0">
              <a:buNone/>
              <a:defRPr sz="6378">
                <a:solidFill>
                  <a:schemeClr val="tx1">
                    <a:tint val="82000"/>
                  </a:schemeClr>
                </a:solidFill>
              </a:defRPr>
            </a:lvl3pPr>
            <a:lvl4pPr marL="4859853" indent="0">
              <a:buNone/>
              <a:defRPr sz="5669">
                <a:solidFill>
                  <a:schemeClr val="tx1">
                    <a:tint val="82000"/>
                  </a:schemeClr>
                </a:solidFill>
              </a:defRPr>
            </a:lvl4pPr>
            <a:lvl5pPr marL="6479804" indent="0">
              <a:buNone/>
              <a:defRPr sz="5669">
                <a:solidFill>
                  <a:schemeClr val="tx1">
                    <a:tint val="82000"/>
                  </a:schemeClr>
                </a:solidFill>
              </a:defRPr>
            </a:lvl5pPr>
            <a:lvl6pPr marL="8099755" indent="0">
              <a:buNone/>
              <a:defRPr sz="5669">
                <a:solidFill>
                  <a:schemeClr val="tx1">
                    <a:tint val="82000"/>
                  </a:schemeClr>
                </a:solidFill>
              </a:defRPr>
            </a:lvl6pPr>
            <a:lvl7pPr marL="9719706" indent="0">
              <a:buNone/>
              <a:defRPr sz="5669">
                <a:solidFill>
                  <a:schemeClr val="tx1">
                    <a:tint val="82000"/>
                  </a:schemeClr>
                </a:solidFill>
              </a:defRPr>
            </a:lvl7pPr>
            <a:lvl8pPr marL="11339657" indent="0">
              <a:buNone/>
              <a:defRPr sz="5669">
                <a:solidFill>
                  <a:schemeClr val="tx1">
                    <a:tint val="82000"/>
                  </a:schemeClr>
                </a:solidFill>
              </a:defRPr>
            </a:lvl8pPr>
            <a:lvl9pPr marL="12959608" indent="0">
              <a:buNone/>
              <a:defRPr sz="5669">
                <a:solidFill>
                  <a:schemeClr val="tx1">
                    <a:tint val="82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F9ADF67-D432-C046-88D1-015C0A1E47BA}" type="datetimeFigureOut">
              <a:rPr lang="pt-BR" smtClean="0"/>
              <a:t>05/05/2026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A8BFDA8-EFBA-9441-9BD0-79741DA0A76D}" type="slidenum">
              <a:rPr lang="pt-BR" smtClean="0"/>
              <a:t>‹#›</a:t>
            </a:fld>
            <a:endParaRPr lang="pt-BR"/>
          </a:p>
        </p:txBody>
      </p:sp>
    </p:spTree>
    <p:extLst>
      <p:ext uri="{BB962C8B-B14F-4D97-AF65-F5344CB8AC3E}">
        <p14:creationId xmlns:p14="http://schemas.microsoft.com/office/powerpoint/2010/main" val="148142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F9ADF67-D432-C046-88D1-015C0A1E47BA}" type="datetimeFigureOut">
              <a:rPr lang="pt-BR" smtClean="0"/>
              <a:t>05/05/2026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A8BFDA8-EFBA-9441-9BD0-79741DA0A76D}" type="slidenum">
              <a:rPr lang="pt-BR" smtClean="0"/>
              <a:t>‹#›</a:t>
            </a:fld>
            <a:endParaRPr lang="pt-BR"/>
          </a:p>
        </p:txBody>
      </p:sp>
    </p:spTree>
    <p:extLst>
      <p:ext uri="{BB962C8B-B14F-4D97-AF65-F5344CB8AC3E}">
        <p14:creationId xmlns:p14="http://schemas.microsoft.com/office/powerpoint/2010/main" val="404996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Clique para editar os estilos de texto Mestres</a:t>
            </a:r>
          </a:p>
        </p:txBody>
      </p:sp>
      <p:sp>
        <p:nvSpPr>
          <p:cNvPr id="4" name="Content Placeholder 3"/>
          <p:cNvSpPr>
            <a:spLocks noGrp="1"/>
          </p:cNvSpPr>
          <p:nvPr>
            <p:ph sz="half" idx="2"/>
          </p:nvPr>
        </p:nvSpPr>
        <p:spPr>
          <a:xfrm>
            <a:off x="2231675" y="15780233"/>
            <a:ext cx="13706415" cy="2321034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Clique para editar os estilos de texto Mestres</a:t>
            </a:r>
          </a:p>
        </p:txBody>
      </p:sp>
      <p:sp>
        <p:nvSpPr>
          <p:cNvPr id="6" name="Content Placeholder 5"/>
          <p:cNvSpPr>
            <a:spLocks noGrp="1"/>
          </p:cNvSpPr>
          <p:nvPr>
            <p:ph sz="quarter" idx="4"/>
          </p:nvPr>
        </p:nvSpPr>
        <p:spPr>
          <a:xfrm>
            <a:off x="16402142" y="15780233"/>
            <a:ext cx="13773917" cy="2321034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F9ADF67-D432-C046-88D1-015C0A1E47BA}" type="datetimeFigureOut">
              <a:rPr lang="pt-BR" smtClean="0"/>
              <a:t>05/05/2026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A8BFDA8-EFBA-9441-9BD0-79741DA0A76D}" type="slidenum">
              <a:rPr lang="pt-BR" smtClean="0"/>
              <a:t>‹#›</a:t>
            </a:fld>
            <a:endParaRPr lang="pt-BR"/>
          </a:p>
        </p:txBody>
      </p:sp>
    </p:spTree>
    <p:extLst>
      <p:ext uri="{BB962C8B-B14F-4D97-AF65-F5344CB8AC3E}">
        <p14:creationId xmlns:p14="http://schemas.microsoft.com/office/powerpoint/2010/main" val="100219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F9ADF67-D432-C046-88D1-015C0A1E47BA}" type="datetimeFigureOut">
              <a:rPr lang="pt-BR" smtClean="0"/>
              <a:t>05/05/2026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A8BFDA8-EFBA-9441-9BD0-79741DA0A76D}" type="slidenum">
              <a:rPr lang="pt-BR" smtClean="0"/>
              <a:t>‹#›</a:t>
            </a:fld>
            <a:endParaRPr lang="pt-BR"/>
          </a:p>
        </p:txBody>
      </p:sp>
    </p:spTree>
    <p:extLst>
      <p:ext uri="{BB962C8B-B14F-4D97-AF65-F5344CB8AC3E}">
        <p14:creationId xmlns:p14="http://schemas.microsoft.com/office/powerpoint/2010/main" val="37937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ADF67-D432-C046-88D1-015C0A1E47BA}" type="datetimeFigureOut">
              <a:rPr lang="pt-BR" smtClean="0"/>
              <a:t>05/05/2026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A8BFDA8-EFBA-9441-9BD0-79741DA0A76D}" type="slidenum">
              <a:rPr lang="pt-BR" smtClean="0"/>
              <a:t>‹#›</a:t>
            </a:fld>
            <a:endParaRPr lang="pt-BR"/>
          </a:p>
        </p:txBody>
      </p:sp>
    </p:spTree>
    <p:extLst>
      <p:ext uri="{BB962C8B-B14F-4D97-AF65-F5344CB8AC3E}">
        <p14:creationId xmlns:p14="http://schemas.microsoft.com/office/powerpoint/2010/main" val="152427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F9ADF67-D432-C046-88D1-015C0A1E47BA}" type="datetimeFigureOut">
              <a:rPr lang="pt-BR" smtClean="0"/>
              <a:t>05/05/2026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A8BFDA8-EFBA-9441-9BD0-79741DA0A76D}" type="slidenum">
              <a:rPr lang="pt-BR" smtClean="0"/>
              <a:t>‹#›</a:t>
            </a:fld>
            <a:endParaRPr lang="pt-BR"/>
          </a:p>
        </p:txBody>
      </p:sp>
    </p:spTree>
    <p:extLst>
      <p:ext uri="{BB962C8B-B14F-4D97-AF65-F5344CB8AC3E}">
        <p14:creationId xmlns:p14="http://schemas.microsoft.com/office/powerpoint/2010/main" val="243934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pt-BR"/>
              <a:t>Clique no ícone para adicionar uma imagem</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F9ADF67-D432-C046-88D1-015C0A1E47BA}" type="datetimeFigureOut">
              <a:rPr lang="pt-BR" smtClean="0"/>
              <a:t>05/05/2026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A8BFDA8-EFBA-9441-9BD0-79741DA0A76D}" type="slidenum">
              <a:rPr lang="pt-BR" smtClean="0"/>
              <a:t>‹#›</a:t>
            </a:fld>
            <a:endParaRPr lang="pt-BR"/>
          </a:p>
        </p:txBody>
      </p:sp>
    </p:spTree>
    <p:extLst>
      <p:ext uri="{BB962C8B-B14F-4D97-AF65-F5344CB8AC3E}">
        <p14:creationId xmlns:p14="http://schemas.microsoft.com/office/powerpoint/2010/main" val="3986020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82000"/>
                  </a:schemeClr>
                </a:solidFill>
              </a:defRPr>
            </a:lvl1pPr>
          </a:lstStyle>
          <a:p>
            <a:fld id="{5F9ADF67-D432-C046-88D1-015C0A1E47BA}" type="datetimeFigureOut">
              <a:rPr lang="pt-BR" smtClean="0"/>
              <a:t>05/05/2026</a:t>
            </a:fld>
            <a:endParaRPr lang="pt-BR"/>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82000"/>
                  </a:schemeClr>
                </a:solidFill>
              </a:defRPr>
            </a:lvl1pPr>
          </a:lstStyle>
          <a:p>
            <a:endParaRPr lang="pt-BR"/>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82000"/>
                  </a:schemeClr>
                </a:solidFill>
              </a:defRPr>
            </a:lvl1pPr>
          </a:lstStyle>
          <a:p>
            <a:fld id="{4A8BFDA8-EFBA-9441-9BD0-79741DA0A76D}" type="slidenum">
              <a:rPr lang="pt-BR" smtClean="0"/>
              <a:t>‹#›</a:t>
            </a:fld>
            <a:endParaRPr lang="pt-BR"/>
          </a:p>
        </p:txBody>
      </p:sp>
    </p:spTree>
    <p:extLst>
      <p:ext uri="{BB962C8B-B14F-4D97-AF65-F5344CB8AC3E}">
        <p14:creationId xmlns:p14="http://schemas.microsoft.com/office/powerpoint/2010/main" val="406692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Raleway"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ítulo 3">
            <a:extLst>
              <a:ext uri="{FF2B5EF4-FFF2-40B4-BE49-F238E27FC236}">
                <a16:creationId xmlns:a16="http://schemas.microsoft.com/office/drawing/2014/main" id="{0D1E772C-429C-3173-8FAB-2E92A053BF57}"/>
              </a:ext>
            </a:extLst>
          </p:cNvPr>
          <p:cNvSpPr txBox="1">
            <a:spLocks/>
          </p:cNvSpPr>
          <p:nvPr/>
        </p:nvSpPr>
        <p:spPr>
          <a:xfrm>
            <a:off x="1800225" y="5400675"/>
            <a:ext cx="28800425" cy="7321412"/>
          </a:xfrm>
          <a:prstGeom prst="rect">
            <a:avLst/>
          </a:prstGeom>
        </p:spPr>
        <p:txBody>
          <a:bodyPr lIns="360000" tIns="360000" rIns="360000" bIns="360000" anchor="ctr">
            <a:normAutofit/>
          </a:bodyPr>
          <a:lst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a:lstStyle>
          <a:p>
            <a:pPr algn="ctr" fontAlgn="auto">
              <a:lnSpc>
                <a:spcPct val="100000"/>
              </a:lnSpc>
              <a:spcAft>
                <a:spcPts val="1600"/>
              </a:spcAft>
              <a:defRPr/>
            </a:pPr>
            <a:r>
              <a:rPr lang="pt-BR" sz="6000" b="1" cap="all" dirty="0">
                <a:solidFill>
                  <a:srgbClr val="8C0102"/>
                </a:solidFill>
                <a:latin typeface="PT SERIF" panose="020A0603040505020204" pitchFamily="18" charset="0"/>
                <a:cs typeface="Arial" panose="020B0604020202020204" pitchFamily="34" charset="0"/>
              </a:rPr>
              <a:t>Título DO Trabalho: subtítulo</a:t>
            </a:r>
          </a:p>
          <a:p>
            <a:pPr algn="ctr">
              <a:spcBef>
                <a:spcPts val="1200"/>
              </a:spcBef>
              <a:spcAft>
                <a:spcPts val="1200"/>
              </a:spcAft>
            </a:pPr>
            <a:r>
              <a:rPr lang="pt-BR" sz="4000" b="1" i="1" dirty="0">
                <a:solidFill>
                  <a:srgbClr val="8B0101"/>
                </a:solidFill>
                <a:effectLst/>
                <a:latin typeface="PT SERIF" panose="020A0603040505020204" pitchFamily="18" charset="0"/>
                <a:ea typeface="Calibri" panose="020F0502020204030204" pitchFamily="34" charset="0"/>
                <a:cs typeface="Calibri" panose="020F0502020204030204" pitchFamily="34" charset="0"/>
              </a:rPr>
              <a:t>Título em inglês:</a:t>
            </a:r>
            <a:r>
              <a:rPr lang="pt-BR" sz="4000" i="1" dirty="0">
                <a:solidFill>
                  <a:srgbClr val="8B0101"/>
                </a:solidFill>
                <a:effectLst/>
                <a:latin typeface="PT SERIF" panose="020A0603040505020204" pitchFamily="18" charset="0"/>
                <a:ea typeface="Calibri" panose="020F0502020204030204" pitchFamily="34" charset="0"/>
                <a:cs typeface="Calibri" panose="020F0502020204030204" pitchFamily="34" charset="0"/>
              </a:rPr>
              <a:t> Subtítulo em inglês</a:t>
            </a:r>
          </a:p>
          <a:p>
            <a:pPr algn="ctr">
              <a:spcBef>
                <a:spcPts val="1200"/>
              </a:spcBef>
              <a:spcAft>
                <a:spcPts val="1200"/>
              </a:spcAft>
            </a:pPr>
            <a:r>
              <a:rPr lang="pt-BR" sz="4000" b="1" i="1" dirty="0">
                <a:solidFill>
                  <a:srgbClr val="8B0101"/>
                </a:solidFill>
                <a:effectLst/>
                <a:latin typeface="PT SERIF" panose="020A0603040505020204" pitchFamily="18" charset="0"/>
                <a:ea typeface="Calibri" panose="020F0502020204030204" pitchFamily="34" charset="0"/>
                <a:cs typeface="Calibri" panose="020F0502020204030204" pitchFamily="34" charset="0"/>
              </a:rPr>
              <a:t>Título em espanhol:</a:t>
            </a:r>
            <a:r>
              <a:rPr lang="pt-BR" sz="4000" i="1" dirty="0">
                <a:solidFill>
                  <a:srgbClr val="8B0101"/>
                </a:solidFill>
                <a:effectLst/>
                <a:latin typeface="PT SERIF" panose="020A0603040505020204" pitchFamily="18" charset="0"/>
                <a:ea typeface="Calibri" panose="020F0502020204030204" pitchFamily="34" charset="0"/>
                <a:cs typeface="Calibri" panose="020F0502020204030204" pitchFamily="34" charset="0"/>
              </a:rPr>
              <a:t> Subtítulo em espanhol</a:t>
            </a:r>
          </a:p>
          <a:p>
            <a:pPr algn="ctr">
              <a:spcBef>
                <a:spcPts val="1200"/>
              </a:spcBef>
              <a:spcAft>
                <a:spcPts val="1200"/>
              </a:spcAft>
            </a:pPr>
            <a:endParaRPr lang="pt-BR" sz="3200" dirty="0">
              <a:latin typeface="Oswald" pitchFamily="2" charset="77"/>
              <a:cs typeface="Arial" panose="020B0604020202020204" pitchFamily="34" charset="0"/>
            </a:endParaRPr>
          </a:p>
          <a:p>
            <a:pPr algn="ctr" fontAlgn="auto">
              <a:lnSpc>
                <a:spcPct val="100000"/>
              </a:lnSpc>
              <a:spcAft>
                <a:spcPts val="1600"/>
              </a:spcAft>
              <a:defRPr/>
            </a:pPr>
            <a:r>
              <a:rPr lang="pt-BR" sz="3200" dirty="0">
                <a:latin typeface="PT SERIF" panose="020A0603040505020204" pitchFamily="18" charset="0"/>
                <a:cs typeface="Arial" panose="020B0604020202020204" pitchFamily="34" charset="0"/>
              </a:rPr>
              <a:t>Silva, José P.¹; Ferreira, Antônia J. R.¹; Santos, Carla T.²</a:t>
            </a:r>
          </a:p>
          <a:p>
            <a:pPr algn="ctr" fontAlgn="auto">
              <a:lnSpc>
                <a:spcPct val="125000"/>
              </a:lnSpc>
              <a:spcAft>
                <a:spcPts val="0"/>
              </a:spcAft>
              <a:defRPr/>
            </a:pPr>
            <a:r>
              <a:rPr lang="pt-BR" sz="3200" i="1" dirty="0">
                <a:latin typeface="PT SERIF" panose="020A0603040505020204" pitchFamily="18" charset="0"/>
                <a:cs typeface="Arial" panose="020B0604020202020204" pitchFamily="34" charset="0"/>
              </a:rPr>
              <a:t>¹IAUD - Universidade Federal do Ceará; ²IPPUR - Universidade Federal do Rio de Janeiro</a:t>
            </a:r>
          </a:p>
        </p:txBody>
      </p:sp>
      <p:cxnSp>
        <p:nvCxnSpPr>
          <p:cNvPr id="22" name="Conector Reto 21">
            <a:extLst>
              <a:ext uri="{FF2B5EF4-FFF2-40B4-BE49-F238E27FC236}">
                <a16:creationId xmlns:a16="http://schemas.microsoft.com/office/drawing/2014/main" id="{FF6484C7-2A76-1C85-2A4E-4AE50E1E068D}"/>
              </a:ext>
            </a:extLst>
          </p:cNvPr>
          <p:cNvCxnSpPr>
            <a:cxnSpLocks/>
          </p:cNvCxnSpPr>
          <p:nvPr/>
        </p:nvCxnSpPr>
        <p:spPr>
          <a:xfrm>
            <a:off x="0" y="11908379"/>
            <a:ext cx="32399287" cy="0"/>
          </a:xfrm>
          <a:prstGeom prst="line">
            <a:avLst/>
          </a:prstGeom>
          <a:ln w="38100">
            <a:solidFill>
              <a:srgbClr val="8C0102"/>
            </a:solidFill>
          </a:ln>
        </p:spPr>
        <p:style>
          <a:lnRef idx="2">
            <a:schemeClr val="accent1"/>
          </a:lnRef>
          <a:fillRef idx="0">
            <a:schemeClr val="accent1"/>
          </a:fillRef>
          <a:effectRef idx="1">
            <a:schemeClr val="accent1"/>
          </a:effectRef>
          <a:fontRef idx="minor">
            <a:schemeClr val="tx1"/>
          </a:fontRef>
        </p:style>
      </p:cxnSp>
      <p:sp>
        <p:nvSpPr>
          <p:cNvPr id="31" name="CaixaDeTexto 30">
            <a:extLst>
              <a:ext uri="{FF2B5EF4-FFF2-40B4-BE49-F238E27FC236}">
                <a16:creationId xmlns:a16="http://schemas.microsoft.com/office/drawing/2014/main" id="{DE501D33-F17A-0C58-6181-BB79F024CFD0}"/>
              </a:ext>
            </a:extLst>
          </p:cNvPr>
          <p:cNvSpPr txBox="1"/>
          <p:nvPr/>
        </p:nvSpPr>
        <p:spPr>
          <a:xfrm>
            <a:off x="1800225" y="12269788"/>
            <a:ext cx="13679488" cy="13455607"/>
          </a:xfrm>
          <a:prstGeom prst="rect">
            <a:avLst/>
          </a:prstGeom>
          <a:noFill/>
        </p:spPr>
        <p:txBody>
          <a:bodyPr wrap="square" rtlCol="0">
            <a:spAutoFit/>
          </a:bodyPr>
          <a:lstStyle/>
          <a:p>
            <a:pPr algn="just">
              <a:lnSpc>
                <a:spcPct val="150000"/>
              </a:lnSpc>
              <a:spcAft>
                <a:spcPts val="1200"/>
              </a:spcAft>
            </a:pPr>
            <a:r>
              <a:rPr lang="pt-BR" sz="4000" b="1" dirty="0">
                <a:solidFill>
                  <a:srgbClr val="8C0102"/>
                </a:solidFill>
                <a:latin typeface="PT SERIF" panose="020A0603040505020204" pitchFamily="18" charset="0"/>
              </a:rPr>
              <a:t>INTRODUÇÃO</a:t>
            </a:r>
            <a:endParaRPr lang="pt-BR" sz="3200" dirty="0">
              <a:latin typeface="PT SERIF" panose="020A0603040505020204" pitchFamily="18" charset="0"/>
            </a:endParaRPr>
          </a:p>
          <a:p>
            <a:pPr algn="just">
              <a:lnSpc>
                <a:spcPct val="150000"/>
              </a:lnSpc>
              <a:spcAft>
                <a:spcPts val="1200"/>
              </a:spcAft>
            </a:pPr>
            <a:r>
              <a:rPr lang="pt-BR" sz="3200" dirty="0">
                <a:latin typeface="Raleway Medium" pitchFamily="2" charset="77"/>
              </a:rPr>
              <a:t>Leia as orientações abaixo e complete este espaço editando a caixa de texto com o seu conteúdo textual. Este é apenas um texto de exemplo. Este é um modelo de banner para o VI Encontro Internacional de Experiências de Planejamento em Contexto de Conflito Social. Edite os espaços de acordo com sua necessidade.</a:t>
            </a:r>
          </a:p>
          <a:p>
            <a:pPr algn="just">
              <a:lnSpc>
                <a:spcPct val="150000"/>
              </a:lnSpc>
              <a:spcAft>
                <a:spcPts val="1200"/>
              </a:spcAft>
            </a:pPr>
            <a:r>
              <a:rPr lang="pt-BR" sz="3200" dirty="0">
                <a:effectLst/>
                <a:latin typeface="Raleway Medium" pitchFamily="2" charset="77"/>
                <a:ea typeface="Raleway" pitchFamily="2" charset="77"/>
                <a:cs typeface="Raleway" pitchFamily="2" charset="77"/>
              </a:rPr>
              <a:t>As </a:t>
            </a:r>
            <a:r>
              <a:rPr lang="pt-BR" sz="3200" b="1" dirty="0">
                <a:effectLst/>
                <a:latin typeface="Raleway Medium" pitchFamily="2" charset="77"/>
                <a:ea typeface="Raleway" pitchFamily="2" charset="77"/>
                <a:cs typeface="Raleway" pitchFamily="2" charset="77"/>
              </a:rPr>
              <a:t>fontes</a:t>
            </a:r>
            <a:r>
              <a:rPr lang="pt-BR" sz="3200" dirty="0">
                <a:effectLst/>
                <a:latin typeface="Raleway Medium" pitchFamily="2" charset="77"/>
                <a:ea typeface="Raleway" pitchFamily="2" charset="77"/>
                <a:cs typeface="Raleway" pitchFamily="2" charset="77"/>
              </a:rPr>
              <a:t> utilizadas em todo o documento são a </a:t>
            </a:r>
            <a:r>
              <a:rPr lang="pt-BR" sz="3200" dirty="0">
                <a:solidFill>
                  <a:srgbClr val="8C0102"/>
                </a:solidFill>
                <a:effectLst/>
                <a:latin typeface="Raleway Medium" pitchFamily="2" charset="77"/>
                <a:ea typeface="Raleway" pitchFamily="2" charset="77"/>
                <a:cs typeface="Raleway" pitchFamily="2" charset="77"/>
              </a:rPr>
              <a:t>PT </a:t>
            </a:r>
            <a:r>
              <a:rPr lang="pt-BR" sz="3200" dirty="0" err="1">
                <a:solidFill>
                  <a:srgbClr val="8C0102"/>
                </a:solidFill>
                <a:effectLst/>
                <a:latin typeface="Raleway Medium" pitchFamily="2" charset="77"/>
                <a:ea typeface="Raleway" pitchFamily="2" charset="77"/>
                <a:cs typeface="Raleway" pitchFamily="2" charset="77"/>
              </a:rPr>
              <a:t>Serif</a:t>
            </a:r>
            <a:r>
              <a:rPr lang="pt-BR" sz="3200" dirty="0">
                <a:effectLst/>
                <a:latin typeface="Raleway Medium" pitchFamily="2" charset="77"/>
                <a:ea typeface="Raleway" pitchFamily="2" charset="77"/>
                <a:cs typeface="Raleway" pitchFamily="2" charset="77"/>
              </a:rPr>
              <a:t> e a </a:t>
            </a:r>
            <a:r>
              <a:rPr lang="pt-BR" sz="3200" dirty="0">
                <a:solidFill>
                  <a:srgbClr val="8C0102"/>
                </a:solidFill>
                <a:effectLst/>
                <a:latin typeface="Raleway Medium" pitchFamily="2" charset="77"/>
                <a:ea typeface="Raleway" pitchFamily="2" charset="77"/>
                <a:cs typeface="Raleway" pitchFamily="2" charset="77"/>
                <a:hlinkClick r:id="rId3">
                  <a:extLst>
                    <a:ext uri="{A12FA001-AC4F-418D-AE19-62706E023703}">
                      <ahyp:hlinkClr xmlns:ahyp="http://schemas.microsoft.com/office/drawing/2018/hyperlinkcolor" val="tx"/>
                    </a:ext>
                  </a:extLst>
                </a:hlinkClick>
              </a:rPr>
              <a:t>Raleway</a:t>
            </a:r>
            <a:r>
              <a:rPr lang="pt-BR" sz="3200" dirty="0">
                <a:effectLst/>
                <a:latin typeface="Raleway Medium" pitchFamily="2" charset="77"/>
                <a:ea typeface="Raleway" pitchFamily="2" charset="77"/>
                <a:cs typeface="Raleway" pitchFamily="2" charset="77"/>
              </a:rPr>
              <a:t>. Ambas podem ser baixadas gratuitamente pelo Google </a:t>
            </a:r>
            <a:r>
              <a:rPr lang="pt-BR" sz="3200" dirty="0" err="1">
                <a:effectLst/>
                <a:latin typeface="Raleway Medium" pitchFamily="2" charset="77"/>
                <a:ea typeface="Raleway" pitchFamily="2" charset="77"/>
                <a:cs typeface="Raleway" pitchFamily="2" charset="77"/>
              </a:rPr>
              <a:t>Fonts</a:t>
            </a:r>
            <a:r>
              <a:rPr lang="pt-BR" sz="3200" dirty="0">
                <a:effectLst/>
                <a:latin typeface="Raleway Medium" pitchFamily="2" charset="77"/>
                <a:ea typeface="Raleway" pitchFamily="2" charset="77"/>
                <a:cs typeface="Raleway" pitchFamily="2" charset="77"/>
              </a:rPr>
              <a:t>. O Corpo do </a:t>
            </a:r>
            <a:r>
              <a:rPr lang="pt-BR" sz="3200" dirty="0">
                <a:latin typeface="Raleway Medium" pitchFamily="2" charset="77"/>
                <a:ea typeface="Raleway" pitchFamily="2" charset="77"/>
                <a:cs typeface="Raleway" pitchFamily="2" charset="77"/>
              </a:rPr>
              <a:t>Texto está em </a:t>
            </a:r>
            <a:r>
              <a:rPr lang="pt-BR" sz="3200" dirty="0" err="1">
                <a:effectLst/>
                <a:latin typeface="Raleway Medium" pitchFamily="2" charset="77"/>
                <a:ea typeface="Raleway" pitchFamily="2" charset="77"/>
                <a:cs typeface="Raleway" pitchFamily="2" charset="77"/>
              </a:rPr>
              <a:t>Raleway</a:t>
            </a:r>
            <a:r>
              <a:rPr lang="pt-BR" sz="3200" dirty="0">
                <a:effectLst/>
                <a:latin typeface="Raleway Medium" pitchFamily="2" charset="77"/>
                <a:ea typeface="Raleway" pitchFamily="2" charset="77"/>
                <a:cs typeface="Raleway" pitchFamily="2" charset="77"/>
              </a:rPr>
              <a:t> </a:t>
            </a:r>
            <a:r>
              <a:rPr lang="pt-BR" sz="3200" dirty="0" err="1">
                <a:effectLst/>
                <a:latin typeface="Raleway Medium" pitchFamily="2" charset="77"/>
                <a:ea typeface="Raleway" pitchFamily="2" charset="77"/>
                <a:cs typeface="Raleway" pitchFamily="2" charset="77"/>
              </a:rPr>
              <a:t>Medium</a:t>
            </a:r>
            <a:r>
              <a:rPr lang="pt-BR" sz="3200" dirty="0">
                <a:effectLst/>
                <a:latin typeface="Raleway Medium" pitchFamily="2" charset="77"/>
                <a:ea typeface="Raleway" pitchFamily="2" charset="77"/>
                <a:cs typeface="Raleway" pitchFamily="2" charset="77"/>
              </a:rPr>
              <a:t> 32pt justificado, espaçamento entre linhas 1,5, e espaçamento após parágrafos 12pt. </a:t>
            </a:r>
            <a:r>
              <a:rPr lang="pt-BR" sz="3200" dirty="0">
                <a:latin typeface="Raleway Medium" pitchFamily="2" charset="77"/>
              </a:rPr>
              <a:t>Os títulos das seções estão em </a:t>
            </a:r>
            <a:r>
              <a:rPr lang="pt-BR" sz="3200" dirty="0" err="1">
                <a:latin typeface="Raleway Medium" pitchFamily="2" charset="77"/>
              </a:rPr>
              <a:t>Oswalt</a:t>
            </a:r>
            <a:r>
              <a:rPr lang="pt-BR" sz="3200" dirty="0">
                <a:latin typeface="Raleway Medium" pitchFamily="2" charset="77"/>
              </a:rPr>
              <a:t> Negrito 40pt </a:t>
            </a:r>
            <a:r>
              <a:rPr lang="pt-BR" sz="3200" dirty="0">
                <a:effectLst/>
                <a:latin typeface="Raleway Medium" pitchFamily="2" charset="77"/>
                <a:ea typeface="Raleway" pitchFamily="2" charset="77"/>
                <a:cs typeface="Raleway" pitchFamily="2" charset="77"/>
              </a:rPr>
              <a:t>justificado, espaçamento entre linhas 1,5, e espaçamento após parágrafos 12pt, cor RGB 139, 5, 5.</a:t>
            </a:r>
            <a:endParaRPr lang="pt-BR" sz="3200" dirty="0">
              <a:latin typeface="Raleway Medium" pitchFamily="2" charset="77"/>
            </a:endParaRPr>
          </a:p>
          <a:p>
            <a:pPr algn="just">
              <a:lnSpc>
                <a:spcPct val="150000"/>
              </a:lnSpc>
              <a:spcAft>
                <a:spcPts val="1200"/>
              </a:spcAft>
            </a:pPr>
            <a:r>
              <a:rPr lang="pt-BR" sz="3600" dirty="0">
                <a:solidFill>
                  <a:srgbClr val="8C0102"/>
                </a:solidFill>
                <a:latin typeface="PT SERIF" panose="020A0603040505020204" pitchFamily="18" charset="0"/>
              </a:rPr>
              <a:t>SUBTÍTULO</a:t>
            </a:r>
            <a:endParaRPr lang="pt-BR" sz="3200" dirty="0">
              <a:latin typeface="PT SERIF" panose="020A0603040505020204" pitchFamily="18" charset="0"/>
            </a:endParaRPr>
          </a:p>
          <a:p>
            <a:pPr algn="just">
              <a:lnSpc>
                <a:spcPct val="150000"/>
              </a:lnSpc>
              <a:spcAft>
                <a:spcPts val="1200"/>
              </a:spcAft>
            </a:pPr>
            <a:r>
              <a:rPr lang="pt-BR" sz="3200" dirty="0">
                <a:latin typeface="Raleway Medium" pitchFamily="2" charset="77"/>
              </a:rPr>
              <a:t>Edite o título (PT </a:t>
            </a:r>
            <a:r>
              <a:rPr lang="pt-BR" sz="3200" dirty="0" err="1">
                <a:latin typeface="Raleway Medium" pitchFamily="2" charset="77"/>
              </a:rPr>
              <a:t>Serif</a:t>
            </a:r>
            <a:r>
              <a:rPr lang="pt-BR" sz="3200" dirty="0">
                <a:latin typeface="Raleway Medium" pitchFamily="2" charset="77"/>
              </a:rPr>
              <a:t> Negrito 60pt), que deve ser idêntico ao do resumo aceito. Edite os nomes e instituições dos autores (Oswald 32pt). Os subtítulos das seções estão em PT </a:t>
            </a:r>
            <a:r>
              <a:rPr lang="pt-BR" sz="3200" dirty="0" err="1">
                <a:latin typeface="Raleway Medium" pitchFamily="2" charset="77"/>
              </a:rPr>
              <a:t>Serif</a:t>
            </a:r>
            <a:r>
              <a:rPr lang="pt-BR" sz="3200" dirty="0">
                <a:latin typeface="Raleway Medium" pitchFamily="2" charset="77"/>
              </a:rPr>
              <a:t> 36pt </a:t>
            </a:r>
            <a:r>
              <a:rPr lang="pt-BR" sz="3200" dirty="0">
                <a:effectLst/>
                <a:latin typeface="Raleway Medium" pitchFamily="2" charset="77"/>
                <a:ea typeface="Raleway" pitchFamily="2" charset="77"/>
                <a:cs typeface="Raleway" pitchFamily="2" charset="77"/>
              </a:rPr>
              <a:t>justificado, espaçamento entre linhas 1,5, e espaçamento após parágrafos 12pt. </a:t>
            </a:r>
          </a:p>
        </p:txBody>
      </p:sp>
      <p:sp>
        <p:nvSpPr>
          <p:cNvPr id="39" name="CaixaDeTexto 38">
            <a:extLst>
              <a:ext uri="{FF2B5EF4-FFF2-40B4-BE49-F238E27FC236}">
                <a16:creationId xmlns:a16="http://schemas.microsoft.com/office/drawing/2014/main" id="{0F0D0BB1-15A0-3BAE-74B5-688761038E6B}"/>
              </a:ext>
            </a:extLst>
          </p:cNvPr>
          <p:cNvSpPr txBox="1"/>
          <p:nvPr/>
        </p:nvSpPr>
        <p:spPr>
          <a:xfrm>
            <a:off x="1800225" y="26641934"/>
            <a:ext cx="13679488" cy="5509200"/>
          </a:xfrm>
          <a:prstGeom prst="rect">
            <a:avLst/>
          </a:prstGeom>
          <a:noFill/>
        </p:spPr>
        <p:txBody>
          <a:bodyPr wrap="square" rtlCol="0">
            <a:spAutoFit/>
          </a:bodyPr>
          <a:lstStyle/>
          <a:p>
            <a:pPr algn="just"/>
            <a:r>
              <a:rPr lang="pt-BR" sz="4000" b="1" dirty="0">
                <a:solidFill>
                  <a:srgbClr val="8C0102"/>
                </a:solidFill>
                <a:latin typeface="PT SERIF" panose="020A0603040505020204" pitchFamily="18" charset="0"/>
              </a:rPr>
              <a:t>NORMAS PARA BANNERS</a:t>
            </a:r>
          </a:p>
          <a:p>
            <a:pPr algn="just"/>
            <a:endParaRPr lang="pt-BR" sz="4000" b="1" dirty="0">
              <a:solidFill>
                <a:srgbClr val="8C0102"/>
              </a:solidFill>
              <a:latin typeface="Oswald" pitchFamily="2" charset="77"/>
            </a:endParaRPr>
          </a:p>
          <a:p>
            <a:pPr algn="just">
              <a:lnSpc>
                <a:spcPct val="150000"/>
              </a:lnSpc>
            </a:pPr>
            <a:r>
              <a:rPr lang="pt-BR" sz="3200" dirty="0">
                <a:latin typeface="Raleway Medium" pitchFamily="2" charset="77"/>
              </a:rPr>
              <a:t>O pôster deve ser formatado em Retrato, com 90 cm de largura e 120 cm de altura, com fundo branco e em duas colunas, seguindo exatamente o modelo deste </a:t>
            </a:r>
            <a:r>
              <a:rPr lang="pt-BR" sz="3200" i="1" dirty="0" err="1">
                <a:latin typeface="Raleway Medium" pitchFamily="2" charset="77"/>
              </a:rPr>
              <a:t>template</a:t>
            </a:r>
            <a:r>
              <a:rPr lang="pt-BR" sz="3200" dirty="0">
                <a:latin typeface="Raleway Medium" pitchFamily="2" charset="77"/>
              </a:rPr>
              <a:t>. Atenção para as margens (não colar o texto nas laterais, cabeçalho e rodapé). É obrigatório que o pôster seja confeccionado com cordão para pendurar.</a:t>
            </a:r>
          </a:p>
          <a:p>
            <a:pPr algn="just"/>
            <a:endParaRPr lang="pt-BR" sz="3200" dirty="0">
              <a:latin typeface="Raleway Medium" pitchFamily="2" charset="77"/>
            </a:endParaRPr>
          </a:p>
        </p:txBody>
      </p:sp>
      <p:grpSp>
        <p:nvGrpSpPr>
          <p:cNvPr id="44" name="Agrupar 43">
            <a:extLst>
              <a:ext uri="{FF2B5EF4-FFF2-40B4-BE49-F238E27FC236}">
                <a16:creationId xmlns:a16="http://schemas.microsoft.com/office/drawing/2014/main" id="{495346BE-9876-5A6D-B47A-2E698938BB3D}"/>
              </a:ext>
            </a:extLst>
          </p:cNvPr>
          <p:cNvGrpSpPr/>
          <p:nvPr/>
        </p:nvGrpSpPr>
        <p:grpSpPr>
          <a:xfrm>
            <a:off x="1800225" y="32235398"/>
            <a:ext cx="12944476" cy="3828600"/>
            <a:chOff x="1800225" y="32407020"/>
            <a:chExt cx="12944476" cy="3828600"/>
          </a:xfrm>
        </p:grpSpPr>
        <p:pic>
          <p:nvPicPr>
            <p:cNvPr id="34" name="Imagem 33" descr="Uma imagem contendo Seta&#10;&#10;Descrição gerada automaticamente">
              <a:extLst>
                <a:ext uri="{FF2B5EF4-FFF2-40B4-BE49-F238E27FC236}">
                  <a16:creationId xmlns:a16="http://schemas.microsoft.com/office/drawing/2014/main" id="{DD121FE2-4850-8097-EF39-A3CDE64C2349}"/>
                </a:ext>
              </a:extLst>
            </p:cNvPr>
            <p:cNvPicPr>
              <a:picLocks noChangeAspect="1"/>
            </p:cNvPicPr>
            <p:nvPr/>
          </p:nvPicPr>
          <p:blipFill>
            <a:blip r:embed="rId4"/>
            <a:srcRect l="11621" t="5950" b="47103"/>
            <a:stretch/>
          </p:blipFill>
          <p:spPr>
            <a:xfrm>
              <a:off x="1800225" y="32575549"/>
              <a:ext cx="6944237" cy="3660071"/>
            </a:xfrm>
            <a:prstGeom prst="rect">
              <a:avLst/>
            </a:prstGeom>
          </p:spPr>
        </p:pic>
        <p:pic>
          <p:nvPicPr>
            <p:cNvPr id="42" name="Imagem 41" descr="Uma imagem contendo Seta&#10;&#10;Descrição gerada automaticamente">
              <a:extLst>
                <a:ext uri="{FF2B5EF4-FFF2-40B4-BE49-F238E27FC236}">
                  <a16:creationId xmlns:a16="http://schemas.microsoft.com/office/drawing/2014/main" id="{33EFFCB3-B167-2CEA-9A6D-842564AC26E3}"/>
                </a:ext>
              </a:extLst>
            </p:cNvPr>
            <p:cNvPicPr>
              <a:picLocks noChangeAspect="1"/>
            </p:cNvPicPr>
            <p:nvPr/>
          </p:nvPicPr>
          <p:blipFill>
            <a:blip r:embed="rId4"/>
            <a:srcRect t="48949" r="9355" b="4104"/>
            <a:stretch/>
          </p:blipFill>
          <p:spPr>
            <a:xfrm>
              <a:off x="7622383" y="32407020"/>
              <a:ext cx="7122318" cy="3660071"/>
            </a:xfrm>
            <a:prstGeom prst="rect">
              <a:avLst/>
            </a:prstGeom>
          </p:spPr>
        </p:pic>
      </p:grpSp>
      <p:sp>
        <p:nvSpPr>
          <p:cNvPr id="45" name="CaixaDeTexto 44">
            <a:extLst>
              <a:ext uri="{FF2B5EF4-FFF2-40B4-BE49-F238E27FC236}">
                <a16:creationId xmlns:a16="http://schemas.microsoft.com/office/drawing/2014/main" id="{7D9B52FD-C07D-9240-A77B-2A8A11B61415}"/>
              </a:ext>
            </a:extLst>
          </p:cNvPr>
          <p:cNvSpPr txBox="1"/>
          <p:nvPr/>
        </p:nvSpPr>
        <p:spPr>
          <a:xfrm>
            <a:off x="1754980" y="36075741"/>
            <a:ext cx="13679488" cy="946093"/>
          </a:xfrm>
          <a:prstGeom prst="rect">
            <a:avLst/>
          </a:prstGeom>
          <a:noFill/>
        </p:spPr>
        <p:txBody>
          <a:bodyPr wrap="square" rtlCol="0">
            <a:spAutoFit/>
          </a:bodyPr>
          <a:lstStyle/>
          <a:p>
            <a:pPr algn="l">
              <a:lnSpc>
                <a:spcPct val="115000"/>
              </a:lnSpc>
              <a:spcAft>
                <a:spcPts val="300"/>
              </a:spcAft>
            </a:pPr>
            <a:r>
              <a:rPr lang="pt-BR" sz="2400" b="1" dirty="0">
                <a:solidFill>
                  <a:srgbClr val="212121"/>
                </a:solidFill>
                <a:effectLst/>
                <a:latin typeface="PT SERIF" panose="020A0603040505020204" pitchFamily="18" charset="0"/>
                <a:ea typeface="Oswald" pitchFamily="2" charset="77"/>
                <a:cs typeface="Oswald" pitchFamily="2" charset="77"/>
              </a:rPr>
              <a:t>Figura 1. </a:t>
            </a:r>
            <a:r>
              <a:rPr lang="pt-BR" sz="2400" dirty="0">
                <a:solidFill>
                  <a:srgbClr val="212121"/>
                </a:solidFill>
                <a:effectLst/>
                <a:latin typeface="PT SERIF" panose="020A0603040505020204" pitchFamily="18" charset="0"/>
                <a:ea typeface="Oswald" pitchFamily="2" charset="77"/>
                <a:cs typeface="Oswald" pitchFamily="2" charset="77"/>
              </a:rPr>
              <a:t>Sempre incluir a legenda e a fonte abaixo da imagem.</a:t>
            </a:r>
            <a:endParaRPr lang="pt-BR" sz="2400" dirty="0">
              <a:effectLst/>
              <a:latin typeface="PT SERIF" panose="020A0603040505020204" pitchFamily="18" charset="0"/>
              <a:ea typeface="Calibri" panose="020F0502020204030204" pitchFamily="34" charset="0"/>
            </a:endParaRPr>
          </a:p>
          <a:p>
            <a:pPr algn="l">
              <a:lnSpc>
                <a:spcPct val="115000"/>
              </a:lnSpc>
              <a:spcAft>
                <a:spcPts val="1100"/>
              </a:spcAft>
            </a:pPr>
            <a:r>
              <a:rPr lang="pt-BR" sz="2400" dirty="0">
                <a:solidFill>
                  <a:srgbClr val="212121"/>
                </a:solidFill>
                <a:effectLst/>
                <a:latin typeface="PT SERIF" panose="020A0603040505020204" pitchFamily="18" charset="0"/>
                <a:ea typeface="Oswald" pitchFamily="2" charset="77"/>
                <a:cs typeface="Oswald" pitchFamily="2" charset="77"/>
              </a:rPr>
              <a:t>Fonte: Autor, ano.</a:t>
            </a:r>
            <a:endParaRPr lang="pt-BR" sz="2400" dirty="0">
              <a:effectLst/>
              <a:latin typeface="PT SERIF" panose="020A0603040505020204" pitchFamily="18" charset="0"/>
              <a:ea typeface="Calibri" panose="020F0502020204030204" pitchFamily="34" charset="0"/>
            </a:endParaRPr>
          </a:p>
        </p:txBody>
      </p:sp>
      <p:graphicFrame>
        <p:nvGraphicFramePr>
          <p:cNvPr id="47" name="Tabela 46">
            <a:extLst>
              <a:ext uri="{FF2B5EF4-FFF2-40B4-BE49-F238E27FC236}">
                <a16:creationId xmlns:a16="http://schemas.microsoft.com/office/drawing/2014/main" id="{A844980B-D1ED-E981-BFB3-598A1F983CD1}"/>
              </a:ext>
            </a:extLst>
          </p:cNvPr>
          <p:cNvGraphicFramePr>
            <a:graphicFrameLocks noGrp="1"/>
          </p:cNvGraphicFramePr>
          <p:nvPr>
            <p:extLst>
              <p:ext uri="{D42A27DB-BD31-4B8C-83A1-F6EECF244321}">
                <p14:modId xmlns:p14="http://schemas.microsoft.com/office/powerpoint/2010/main" val="1773425453"/>
              </p:ext>
            </p:extLst>
          </p:nvPr>
        </p:nvGraphicFramePr>
        <p:xfrm>
          <a:off x="16964821" y="26894678"/>
          <a:ext cx="13564392" cy="2721855"/>
        </p:xfrm>
        <a:graphic>
          <a:graphicData uri="http://schemas.openxmlformats.org/drawingml/2006/table">
            <a:tbl>
              <a:tblPr bandRow="1"/>
              <a:tblGrid>
                <a:gridCol w="4067400">
                  <a:extLst>
                    <a:ext uri="{9D8B030D-6E8A-4147-A177-3AD203B41FA5}">
                      <a16:colId xmlns:a16="http://schemas.microsoft.com/office/drawing/2014/main" val="825538910"/>
                    </a:ext>
                  </a:extLst>
                </a:gridCol>
                <a:gridCol w="9496992">
                  <a:extLst>
                    <a:ext uri="{9D8B030D-6E8A-4147-A177-3AD203B41FA5}">
                      <a16:colId xmlns:a16="http://schemas.microsoft.com/office/drawing/2014/main" val="2259000807"/>
                    </a:ext>
                  </a:extLst>
                </a:gridCol>
              </a:tblGrid>
              <a:tr h="544371">
                <a:tc>
                  <a:txBody>
                    <a:bodyPr/>
                    <a:lstStyle/>
                    <a:p>
                      <a:pPr algn="l">
                        <a:lnSpc>
                          <a:spcPct val="115000"/>
                        </a:lnSpc>
                      </a:pPr>
                      <a:r>
                        <a:rPr lang="pt-BR" sz="2000" b="1" dirty="0">
                          <a:solidFill>
                            <a:srgbClr val="212121"/>
                          </a:solidFill>
                          <a:effectLst/>
                          <a:latin typeface="Raleway" pitchFamily="2" charset="77"/>
                          <a:ea typeface="Raleway" pitchFamily="2" charset="77"/>
                          <a:cs typeface="Raleway" pitchFamily="2" charset="77"/>
                        </a:rPr>
                        <a:t>Coluna</a:t>
                      </a:r>
                      <a:endParaRPr lang="pt-BR" sz="2000" dirty="0">
                        <a:effectLst/>
                        <a:latin typeface="Calibri" panose="020F0502020204030204" pitchFamily="34" charset="0"/>
                        <a:ea typeface="Calibri" panose="020F050202020403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lnSpc>
                          <a:spcPct val="115000"/>
                        </a:lnSpc>
                      </a:pPr>
                      <a:r>
                        <a:rPr lang="pt-BR" sz="2000" b="1" dirty="0">
                          <a:solidFill>
                            <a:srgbClr val="212121"/>
                          </a:solidFill>
                          <a:effectLst/>
                          <a:latin typeface="Raleway" pitchFamily="2" charset="77"/>
                          <a:ea typeface="Raleway" pitchFamily="2" charset="77"/>
                          <a:cs typeface="Raleway" pitchFamily="2" charset="77"/>
                        </a:rPr>
                        <a:t>Coluna</a:t>
                      </a:r>
                      <a:endParaRPr lang="pt-BR" sz="2000" dirty="0">
                        <a:effectLst/>
                        <a:latin typeface="Calibri" panose="020F0502020204030204" pitchFamily="34" charset="0"/>
                        <a:ea typeface="Calibri" panose="020F050202020403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3009823"/>
                  </a:ext>
                </a:extLst>
              </a:tr>
              <a:tr h="544371">
                <a:tc>
                  <a:txBody>
                    <a:bodyPr/>
                    <a:lstStyle/>
                    <a:p>
                      <a:pPr algn="l">
                        <a:lnSpc>
                          <a:spcPct val="115000"/>
                        </a:lnSpc>
                      </a:pPr>
                      <a:r>
                        <a:rPr lang="pt-BR" sz="2000">
                          <a:solidFill>
                            <a:srgbClr val="212121"/>
                          </a:solidFill>
                          <a:effectLst/>
                          <a:latin typeface="Raleway" pitchFamily="2" charset="77"/>
                          <a:ea typeface="Raleway" pitchFamily="2" charset="77"/>
                          <a:cs typeface="Raleway" pitchFamily="2" charset="77"/>
                        </a:rPr>
                        <a:t>Linha</a:t>
                      </a:r>
                      <a:endParaRPr lang="pt-BR" sz="2000">
                        <a:effectLst/>
                        <a:latin typeface="Calibri" panose="020F0502020204030204" pitchFamily="34" charset="0"/>
                        <a:ea typeface="Calibri" panose="020F050202020403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lnSpc>
                          <a:spcPct val="115000"/>
                        </a:lnSpc>
                      </a:pPr>
                      <a:r>
                        <a:rPr lang="pt-BR" sz="2000" dirty="0">
                          <a:solidFill>
                            <a:srgbClr val="212121"/>
                          </a:solidFill>
                          <a:effectLst/>
                          <a:latin typeface="Raleway" pitchFamily="2" charset="77"/>
                          <a:ea typeface="Raleway" pitchFamily="2" charset="77"/>
                          <a:cs typeface="Raleway" pitchFamily="2" charset="77"/>
                        </a:rPr>
                        <a:t>Valor</a:t>
                      </a:r>
                      <a:endParaRPr lang="pt-BR" sz="2000" dirty="0">
                        <a:effectLst/>
                        <a:latin typeface="Calibri" panose="020F0502020204030204" pitchFamily="34" charset="0"/>
                        <a:ea typeface="Calibri" panose="020F050202020403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2850677"/>
                  </a:ext>
                </a:extLst>
              </a:tr>
              <a:tr h="544371">
                <a:tc>
                  <a:txBody>
                    <a:bodyPr/>
                    <a:lstStyle/>
                    <a:p>
                      <a:pPr algn="l">
                        <a:lnSpc>
                          <a:spcPct val="115000"/>
                        </a:lnSpc>
                      </a:pPr>
                      <a:r>
                        <a:rPr lang="pt-BR" sz="2000">
                          <a:solidFill>
                            <a:srgbClr val="212121"/>
                          </a:solidFill>
                          <a:effectLst/>
                          <a:latin typeface="Raleway" pitchFamily="2" charset="77"/>
                          <a:ea typeface="Raleway" pitchFamily="2" charset="77"/>
                          <a:cs typeface="Raleway" pitchFamily="2" charset="77"/>
                        </a:rPr>
                        <a:t>Linha</a:t>
                      </a:r>
                      <a:endParaRPr lang="pt-BR" sz="2000">
                        <a:effectLst/>
                        <a:latin typeface="Calibri" panose="020F0502020204030204" pitchFamily="34" charset="0"/>
                        <a:ea typeface="Calibri" panose="020F050202020403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lnSpc>
                          <a:spcPct val="115000"/>
                        </a:lnSpc>
                      </a:pPr>
                      <a:r>
                        <a:rPr lang="pt-BR" sz="2000" dirty="0">
                          <a:solidFill>
                            <a:srgbClr val="212121"/>
                          </a:solidFill>
                          <a:effectLst/>
                          <a:latin typeface="Raleway" pitchFamily="2" charset="77"/>
                          <a:ea typeface="Raleway" pitchFamily="2" charset="77"/>
                          <a:cs typeface="Raleway" pitchFamily="2" charset="77"/>
                        </a:rPr>
                        <a:t>Valor</a:t>
                      </a:r>
                      <a:endParaRPr lang="pt-BR" sz="2000" dirty="0">
                        <a:effectLst/>
                        <a:latin typeface="Calibri" panose="020F0502020204030204" pitchFamily="34" charset="0"/>
                        <a:ea typeface="Calibri" panose="020F050202020403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2551859"/>
                  </a:ext>
                </a:extLst>
              </a:tr>
              <a:tr h="544371">
                <a:tc>
                  <a:txBody>
                    <a:bodyPr/>
                    <a:lstStyle/>
                    <a:p>
                      <a:pPr algn="l">
                        <a:lnSpc>
                          <a:spcPct val="115000"/>
                        </a:lnSpc>
                      </a:pPr>
                      <a:r>
                        <a:rPr lang="pt-BR" sz="2000">
                          <a:solidFill>
                            <a:srgbClr val="212121"/>
                          </a:solidFill>
                          <a:effectLst/>
                          <a:latin typeface="Raleway" pitchFamily="2" charset="77"/>
                          <a:ea typeface="Raleway" pitchFamily="2" charset="77"/>
                          <a:cs typeface="Raleway" pitchFamily="2" charset="77"/>
                        </a:rPr>
                        <a:t>Linha</a:t>
                      </a:r>
                      <a:endParaRPr lang="pt-BR" sz="2000">
                        <a:effectLst/>
                        <a:latin typeface="Calibri" panose="020F0502020204030204" pitchFamily="34" charset="0"/>
                        <a:ea typeface="Calibri" panose="020F050202020403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lnSpc>
                          <a:spcPct val="115000"/>
                        </a:lnSpc>
                      </a:pPr>
                      <a:r>
                        <a:rPr lang="pt-BR" sz="2000" dirty="0">
                          <a:solidFill>
                            <a:srgbClr val="212121"/>
                          </a:solidFill>
                          <a:effectLst/>
                          <a:latin typeface="Raleway" pitchFamily="2" charset="77"/>
                          <a:ea typeface="Raleway" pitchFamily="2" charset="77"/>
                          <a:cs typeface="Raleway" pitchFamily="2" charset="77"/>
                        </a:rPr>
                        <a:t>Valor</a:t>
                      </a:r>
                      <a:endParaRPr lang="pt-BR" sz="2000" dirty="0">
                        <a:effectLst/>
                        <a:latin typeface="Calibri" panose="020F0502020204030204" pitchFamily="34" charset="0"/>
                        <a:ea typeface="Calibri" panose="020F050202020403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8889792"/>
                  </a:ext>
                </a:extLst>
              </a:tr>
              <a:tr h="544371">
                <a:tc>
                  <a:txBody>
                    <a:bodyPr/>
                    <a:lstStyle/>
                    <a:p>
                      <a:pPr algn="l">
                        <a:lnSpc>
                          <a:spcPct val="115000"/>
                        </a:lnSpc>
                      </a:pPr>
                      <a:r>
                        <a:rPr lang="pt-BR" sz="2000">
                          <a:solidFill>
                            <a:srgbClr val="212121"/>
                          </a:solidFill>
                          <a:effectLst/>
                          <a:latin typeface="Raleway" pitchFamily="2" charset="77"/>
                          <a:ea typeface="Raleway" pitchFamily="2" charset="77"/>
                          <a:cs typeface="Raleway" pitchFamily="2" charset="77"/>
                        </a:rPr>
                        <a:t>Linha</a:t>
                      </a:r>
                      <a:endParaRPr lang="pt-BR" sz="2000">
                        <a:effectLst/>
                        <a:latin typeface="Calibri" panose="020F0502020204030204" pitchFamily="34" charset="0"/>
                        <a:ea typeface="Calibri" panose="020F050202020403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lnSpc>
                          <a:spcPct val="115000"/>
                        </a:lnSpc>
                      </a:pPr>
                      <a:r>
                        <a:rPr lang="pt-BR" sz="2000" dirty="0">
                          <a:solidFill>
                            <a:srgbClr val="212121"/>
                          </a:solidFill>
                          <a:effectLst/>
                          <a:latin typeface="Raleway" pitchFamily="2" charset="77"/>
                          <a:ea typeface="Raleway" pitchFamily="2" charset="77"/>
                          <a:cs typeface="Raleway" pitchFamily="2" charset="77"/>
                        </a:rPr>
                        <a:t>Valor</a:t>
                      </a:r>
                      <a:endParaRPr lang="pt-BR" sz="2000" dirty="0">
                        <a:effectLst/>
                        <a:latin typeface="Calibri" panose="020F0502020204030204" pitchFamily="34" charset="0"/>
                        <a:ea typeface="Calibri" panose="020F050202020403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2242112"/>
                  </a:ext>
                </a:extLst>
              </a:tr>
            </a:tbl>
          </a:graphicData>
        </a:graphic>
      </p:graphicFrame>
      <p:graphicFrame>
        <p:nvGraphicFramePr>
          <p:cNvPr id="48" name="Tabela 47">
            <a:extLst>
              <a:ext uri="{FF2B5EF4-FFF2-40B4-BE49-F238E27FC236}">
                <a16:creationId xmlns:a16="http://schemas.microsoft.com/office/drawing/2014/main" id="{C6953315-880B-1F70-911E-5C940FB40192}"/>
              </a:ext>
            </a:extLst>
          </p:cNvPr>
          <p:cNvGraphicFramePr>
            <a:graphicFrameLocks noGrp="1"/>
          </p:cNvGraphicFramePr>
          <p:nvPr>
            <p:extLst>
              <p:ext uri="{D42A27DB-BD31-4B8C-83A1-F6EECF244321}">
                <p14:modId xmlns:p14="http://schemas.microsoft.com/office/powerpoint/2010/main" val="3049514092"/>
              </p:ext>
            </p:extLst>
          </p:nvPr>
        </p:nvGraphicFramePr>
        <p:xfrm>
          <a:off x="16964822" y="22923921"/>
          <a:ext cx="13564393" cy="1842368"/>
        </p:xfrm>
        <a:graphic>
          <a:graphicData uri="http://schemas.openxmlformats.org/drawingml/2006/table">
            <a:tbl>
              <a:tblPr bandRow="1"/>
              <a:tblGrid>
                <a:gridCol w="2369764">
                  <a:extLst>
                    <a:ext uri="{9D8B030D-6E8A-4147-A177-3AD203B41FA5}">
                      <a16:colId xmlns:a16="http://schemas.microsoft.com/office/drawing/2014/main" val="1211514969"/>
                    </a:ext>
                  </a:extLst>
                </a:gridCol>
                <a:gridCol w="3658689">
                  <a:extLst>
                    <a:ext uri="{9D8B030D-6E8A-4147-A177-3AD203B41FA5}">
                      <a16:colId xmlns:a16="http://schemas.microsoft.com/office/drawing/2014/main" val="283873134"/>
                    </a:ext>
                  </a:extLst>
                </a:gridCol>
                <a:gridCol w="3657192">
                  <a:extLst>
                    <a:ext uri="{9D8B030D-6E8A-4147-A177-3AD203B41FA5}">
                      <a16:colId xmlns:a16="http://schemas.microsoft.com/office/drawing/2014/main" val="1519313594"/>
                    </a:ext>
                  </a:extLst>
                </a:gridCol>
                <a:gridCol w="3878748">
                  <a:extLst>
                    <a:ext uri="{9D8B030D-6E8A-4147-A177-3AD203B41FA5}">
                      <a16:colId xmlns:a16="http://schemas.microsoft.com/office/drawing/2014/main" val="2801034742"/>
                    </a:ext>
                  </a:extLst>
                </a:gridCol>
              </a:tblGrid>
              <a:tr h="460592">
                <a:tc>
                  <a:txBody>
                    <a:bodyPr/>
                    <a:lstStyle/>
                    <a:p>
                      <a:pPr algn="l">
                        <a:lnSpc>
                          <a:spcPct val="115000"/>
                        </a:lnSpc>
                      </a:pPr>
                      <a:r>
                        <a:rPr lang="pt-BR" sz="2000" b="1" dirty="0">
                          <a:solidFill>
                            <a:srgbClr val="212121"/>
                          </a:solidFill>
                          <a:effectLst/>
                          <a:latin typeface="Raleway" pitchFamily="2" charset="77"/>
                          <a:ea typeface="Raleway" pitchFamily="2" charset="77"/>
                          <a:cs typeface="Raleway" pitchFamily="2" charset="77"/>
                        </a:rPr>
                        <a:t>Coluna</a:t>
                      </a:r>
                      <a:endParaRPr lang="pt-BR" sz="2000" dirty="0">
                        <a:effectLst/>
                        <a:latin typeface="Calibri" panose="020F0502020204030204" pitchFamily="34" charset="0"/>
                        <a:ea typeface="Calibri" panose="020F050202020403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lnSpc>
                          <a:spcPct val="115000"/>
                        </a:lnSpc>
                      </a:pPr>
                      <a:r>
                        <a:rPr lang="pt-BR" sz="2000" b="1">
                          <a:solidFill>
                            <a:srgbClr val="212121"/>
                          </a:solidFill>
                          <a:effectLst/>
                          <a:latin typeface="Raleway" pitchFamily="2" charset="77"/>
                          <a:ea typeface="Raleway" pitchFamily="2" charset="77"/>
                          <a:cs typeface="Raleway" pitchFamily="2" charset="77"/>
                        </a:rPr>
                        <a:t>Coluna</a:t>
                      </a:r>
                      <a:endParaRPr lang="pt-BR" sz="2000">
                        <a:effectLst/>
                        <a:latin typeface="Calibri" panose="020F0502020204030204" pitchFamily="34" charset="0"/>
                        <a:ea typeface="Calibri" panose="020F050202020403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lnSpc>
                          <a:spcPct val="115000"/>
                        </a:lnSpc>
                      </a:pPr>
                      <a:r>
                        <a:rPr lang="pt-BR" sz="2000" b="1">
                          <a:solidFill>
                            <a:srgbClr val="212121"/>
                          </a:solidFill>
                          <a:effectLst/>
                          <a:latin typeface="Raleway" pitchFamily="2" charset="77"/>
                          <a:ea typeface="Raleway" pitchFamily="2" charset="77"/>
                          <a:cs typeface="Raleway" pitchFamily="2" charset="77"/>
                        </a:rPr>
                        <a:t>Coluna</a:t>
                      </a:r>
                      <a:endParaRPr lang="pt-BR" sz="2000">
                        <a:effectLst/>
                        <a:latin typeface="Calibri" panose="020F0502020204030204" pitchFamily="34" charset="0"/>
                        <a:ea typeface="Calibri" panose="020F050202020403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lnSpc>
                          <a:spcPct val="115000"/>
                        </a:lnSpc>
                      </a:pPr>
                      <a:r>
                        <a:rPr lang="pt-BR" sz="2000" b="1">
                          <a:solidFill>
                            <a:srgbClr val="212121"/>
                          </a:solidFill>
                          <a:effectLst/>
                          <a:latin typeface="Raleway" pitchFamily="2" charset="77"/>
                          <a:ea typeface="Raleway" pitchFamily="2" charset="77"/>
                          <a:cs typeface="Raleway" pitchFamily="2" charset="77"/>
                        </a:rPr>
                        <a:t>Coluna</a:t>
                      </a:r>
                      <a:endParaRPr lang="pt-BR" sz="2000">
                        <a:effectLst/>
                        <a:latin typeface="Calibri" panose="020F0502020204030204" pitchFamily="34" charset="0"/>
                        <a:ea typeface="Calibri" panose="020F050202020403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9946362"/>
                  </a:ext>
                </a:extLst>
              </a:tr>
              <a:tr h="460592">
                <a:tc>
                  <a:txBody>
                    <a:bodyPr/>
                    <a:lstStyle/>
                    <a:p>
                      <a:pPr algn="l">
                        <a:lnSpc>
                          <a:spcPct val="115000"/>
                        </a:lnSpc>
                      </a:pPr>
                      <a:r>
                        <a:rPr lang="pt-BR" sz="2000" dirty="0">
                          <a:solidFill>
                            <a:srgbClr val="212121"/>
                          </a:solidFill>
                          <a:effectLst/>
                          <a:latin typeface="Raleway" pitchFamily="2" charset="77"/>
                          <a:ea typeface="Raleway" pitchFamily="2" charset="77"/>
                          <a:cs typeface="Raleway" pitchFamily="2" charset="77"/>
                        </a:rPr>
                        <a:t>Linha </a:t>
                      </a:r>
                      <a:endParaRPr lang="pt-BR" sz="2000" dirty="0">
                        <a:effectLst/>
                        <a:latin typeface="Calibri" panose="020F0502020204030204" pitchFamily="34" charset="0"/>
                        <a:ea typeface="Calibri" panose="020F0502020204030204" pitchFamily="34" charset="0"/>
                      </a:endParaRPr>
                    </a:p>
                  </a:txBody>
                  <a:tcPr marL="68580" marR="68580" marT="0"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lnSpc>
                          <a:spcPct val="115000"/>
                        </a:lnSpc>
                      </a:pPr>
                      <a:r>
                        <a:rPr lang="pt-BR" sz="2000">
                          <a:solidFill>
                            <a:srgbClr val="212121"/>
                          </a:solidFill>
                          <a:effectLst/>
                          <a:latin typeface="Raleway" pitchFamily="2" charset="77"/>
                          <a:ea typeface="Raleway" pitchFamily="2" charset="77"/>
                          <a:cs typeface="Raleway" pitchFamily="2" charset="77"/>
                        </a:rPr>
                        <a:t>Valor </a:t>
                      </a:r>
                      <a:endParaRPr lang="pt-BR" sz="2000">
                        <a:effectLst/>
                        <a:latin typeface="Calibri" panose="020F0502020204030204" pitchFamily="34" charset="0"/>
                        <a:ea typeface="Calibri" panose="020F0502020204030204" pitchFamily="34" charset="0"/>
                      </a:endParaRPr>
                    </a:p>
                  </a:txBody>
                  <a:tcPr marL="68580" marR="68580" marT="0"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lnSpc>
                          <a:spcPct val="115000"/>
                        </a:lnSpc>
                      </a:pPr>
                      <a:r>
                        <a:rPr lang="pt-BR" sz="2000">
                          <a:solidFill>
                            <a:srgbClr val="212121"/>
                          </a:solidFill>
                          <a:effectLst/>
                          <a:latin typeface="Raleway" pitchFamily="2" charset="77"/>
                          <a:ea typeface="Raleway" pitchFamily="2" charset="77"/>
                          <a:cs typeface="Raleway" pitchFamily="2" charset="77"/>
                        </a:rPr>
                        <a:t>Valor </a:t>
                      </a:r>
                      <a:endParaRPr lang="pt-BR" sz="2000">
                        <a:effectLst/>
                        <a:latin typeface="Calibri" panose="020F0502020204030204" pitchFamily="34" charset="0"/>
                        <a:ea typeface="Calibri" panose="020F0502020204030204" pitchFamily="34" charset="0"/>
                      </a:endParaRPr>
                    </a:p>
                  </a:txBody>
                  <a:tcPr marL="68580" marR="68580" marT="0"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lnSpc>
                          <a:spcPct val="115000"/>
                        </a:lnSpc>
                      </a:pPr>
                      <a:r>
                        <a:rPr lang="pt-BR" sz="2000">
                          <a:solidFill>
                            <a:srgbClr val="212121"/>
                          </a:solidFill>
                          <a:effectLst/>
                          <a:latin typeface="Raleway" pitchFamily="2" charset="77"/>
                          <a:ea typeface="Raleway" pitchFamily="2" charset="77"/>
                          <a:cs typeface="Raleway" pitchFamily="2" charset="77"/>
                        </a:rPr>
                        <a:t>Valor </a:t>
                      </a:r>
                      <a:endParaRPr lang="pt-BR" sz="2000">
                        <a:effectLst/>
                        <a:latin typeface="Calibri" panose="020F0502020204030204" pitchFamily="34" charset="0"/>
                        <a:ea typeface="Calibri" panose="020F0502020204030204" pitchFamily="34" charset="0"/>
                      </a:endParaRPr>
                    </a:p>
                  </a:txBody>
                  <a:tcPr marL="68580" marR="68580" marT="0"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2853772"/>
                  </a:ext>
                </a:extLst>
              </a:tr>
              <a:tr h="460592">
                <a:tc>
                  <a:txBody>
                    <a:bodyPr/>
                    <a:lstStyle/>
                    <a:p>
                      <a:pPr algn="l">
                        <a:lnSpc>
                          <a:spcPct val="115000"/>
                        </a:lnSpc>
                      </a:pPr>
                      <a:r>
                        <a:rPr lang="pt-BR" sz="2000" dirty="0">
                          <a:solidFill>
                            <a:srgbClr val="212121"/>
                          </a:solidFill>
                          <a:effectLst/>
                          <a:latin typeface="Raleway" pitchFamily="2" charset="77"/>
                          <a:ea typeface="Raleway" pitchFamily="2" charset="77"/>
                          <a:cs typeface="Raleway" pitchFamily="2" charset="77"/>
                        </a:rPr>
                        <a:t>Linha</a:t>
                      </a:r>
                      <a:endParaRPr lang="pt-BR" sz="2000" dirty="0">
                        <a:effectLst/>
                        <a:latin typeface="Calibri" panose="020F0502020204030204" pitchFamily="34" charset="0"/>
                        <a:ea typeface="Calibri" panose="020F0502020204030204" pitchFamily="34" charset="0"/>
                      </a:endParaRPr>
                    </a:p>
                  </a:txBody>
                  <a:tcPr marL="68580" marR="68580" marT="0"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lnSpc>
                          <a:spcPct val="115000"/>
                        </a:lnSpc>
                      </a:pPr>
                      <a:r>
                        <a:rPr lang="pt-BR" sz="2000">
                          <a:solidFill>
                            <a:srgbClr val="212121"/>
                          </a:solidFill>
                          <a:effectLst/>
                          <a:latin typeface="Raleway" pitchFamily="2" charset="77"/>
                          <a:ea typeface="Raleway" pitchFamily="2" charset="77"/>
                          <a:cs typeface="Raleway" pitchFamily="2" charset="77"/>
                        </a:rPr>
                        <a:t>Valor </a:t>
                      </a:r>
                      <a:endParaRPr lang="pt-BR" sz="2000">
                        <a:effectLst/>
                        <a:latin typeface="Calibri" panose="020F0502020204030204" pitchFamily="34" charset="0"/>
                        <a:ea typeface="Calibri" panose="020F0502020204030204" pitchFamily="34" charset="0"/>
                      </a:endParaRPr>
                    </a:p>
                  </a:txBody>
                  <a:tcPr marL="68580" marR="68580" marT="0"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lnSpc>
                          <a:spcPct val="115000"/>
                        </a:lnSpc>
                      </a:pPr>
                      <a:r>
                        <a:rPr lang="pt-BR" sz="2000">
                          <a:solidFill>
                            <a:srgbClr val="212121"/>
                          </a:solidFill>
                          <a:effectLst/>
                          <a:latin typeface="Raleway" pitchFamily="2" charset="77"/>
                          <a:ea typeface="Raleway" pitchFamily="2" charset="77"/>
                          <a:cs typeface="Raleway" pitchFamily="2" charset="77"/>
                        </a:rPr>
                        <a:t>Valor </a:t>
                      </a:r>
                      <a:endParaRPr lang="pt-BR" sz="2000">
                        <a:effectLst/>
                        <a:latin typeface="Calibri" panose="020F0502020204030204" pitchFamily="34" charset="0"/>
                        <a:ea typeface="Calibri" panose="020F0502020204030204" pitchFamily="34" charset="0"/>
                      </a:endParaRPr>
                    </a:p>
                  </a:txBody>
                  <a:tcPr marL="68580" marR="68580" marT="0"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lnSpc>
                          <a:spcPct val="115000"/>
                        </a:lnSpc>
                      </a:pPr>
                      <a:r>
                        <a:rPr lang="pt-BR" sz="2000">
                          <a:solidFill>
                            <a:srgbClr val="212121"/>
                          </a:solidFill>
                          <a:effectLst/>
                          <a:latin typeface="Raleway" pitchFamily="2" charset="77"/>
                          <a:ea typeface="Raleway" pitchFamily="2" charset="77"/>
                          <a:cs typeface="Raleway" pitchFamily="2" charset="77"/>
                        </a:rPr>
                        <a:t>Valor </a:t>
                      </a:r>
                      <a:endParaRPr lang="pt-BR" sz="2000">
                        <a:effectLst/>
                        <a:latin typeface="Calibri" panose="020F0502020204030204" pitchFamily="34" charset="0"/>
                        <a:ea typeface="Calibri" panose="020F0502020204030204" pitchFamily="34" charset="0"/>
                      </a:endParaRPr>
                    </a:p>
                  </a:txBody>
                  <a:tcPr marL="68580" marR="68580" marT="0"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9631514"/>
                  </a:ext>
                </a:extLst>
              </a:tr>
              <a:tr h="460592">
                <a:tc>
                  <a:txBody>
                    <a:bodyPr/>
                    <a:lstStyle/>
                    <a:p>
                      <a:pPr algn="l">
                        <a:lnSpc>
                          <a:spcPct val="115000"/>
                        </a:lnSpc>
                      </a:pPr>
                      <a:r>
                        <a:rPr lang="pt-BR" sz="2000" dirty="0">
                          <a:solidFill>
                            <a:srgbClr val="212121"/>
                          </a:solidFill>
                          <a:effectLst/>
                          <a:latin typeface="Raleway" pitchFamily="2" charset="77"/>
                          <a:ea typeface="Raleway" pitchFamily="2" charset="77"/>
                          <a:cs typeface="Raleway" pitchFamily="2" charset="77"/>
                        </a:rPr>
                        <a:t>Linha </a:t>
                      </a:r>
                      <a:endParaRPr lang="pt-BR" sz="2000" dirty="0">
                        <a:effectLst/>
                        <a:latin typeface="Calibri" panose="020F0502020204030204" pitchFamily="34" charset="0"/>
                        <a:ea typeface="Calibri" panose="020F0502020204030204" pitchFamily="34" charset="0"/>
                      </a:endParaRPr>
                    </a:p>
                  </a:txBody>
                  <a:tcPr marL="68580" marR="68580" marT="0" marB="0" anchor="ctr">
                    <a:lnL>
                      <a:noFill/>
                    </a:lnL>
                    <a:lnR>
                      <a:noFill/>
                    </a:lnR>
                    <a:lnT w="28575"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l">
                        <a:lnSpc>
                          <a:spcPct val="115000"/>
                        </a:lnSpc>
                      </a:pPr>
                      <a:r>
                        <a:rPr lang="pt-BR" sz="2000" dirty="0">
                          <a:solidFill>
                            <a:srgbClr val="212121"/>
                          </a:solidFill>
                          <a:effectLst/>
                          <a:latin typeface="Raleway" pitchFamily="2" charset="77"/>
                          <a:ea typeface="Raleway" pitchFamily="2" charset="77"/>
                          <a:cs typeface="Raleway" pitchFamily="2" charset="77"/>
                        </a:rPr>
                        <a:t>Valor </a:t>
                      </a:r>
                      <a:endParaRPr lang="pt-BR" sz="2000" dirty="0">
                        <a:effectLst/>
                        <a:latin typeface="Calibri" panose="020F0502020204030204" pitchFamily="34" charset="0"/>
                        <a:ea typeface="Calibri" panose="020F0502020204030204" pitchFamily="34" charset="0"/>
                      </a:endParaRPr>
                    </a:p>
                  </a:txBody>
                  <a:tcPr marL="68580" marR="68580" marT="0" marB="0" anchor="ctr">
                    <a:lnL>
                      <a:noFill/>
                    </a:lnL>
                    <a:lnR>
                      <a:noFill/>
                    </a:lnR>
                    <a:lnT w="28575"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l">
                        <a:lnSpc>
                          <a:spcPct val="115000"/>
                        </a:lnSpc>
                      </a:pPr>
                      <a:r>
                        <a:rPr lang="pt-BR" sz="2000" dirty="0">
                          <a:solidFill>
                            <a:srgbClr val="212121"/>
                          </a:solidFill>
                          <a:effectLst/>
                          <a:latin typeface="Raleway" pitchFamily="2" charset="77"/>
                          <a:ea typeface="Raleway" pitchFamily="2" charset="77"/>
                          <a:cs typeface="Raleway" pitchFamily="2" charset="77"/>
                        </a:rPr>
                        <a:t>Valor </a:t>
                      </a:r>
                      <a:endParaRPr lang="pt-BR" sz="2000" dirty="0">
                        <a:effectLst/>
                        <a:latin typeface="Calibri" panose="020F0502020204030204" pitchFamily="34" charset="0"/>
                        <a:ea typeface="Calibri" panose="020F0502020204030204" pitchFamily="34" charset="0"/>
                      </a:endParaRPr>
                    </a:p>
                  </a:txBody>
                  <a:tcPr marL="68580" marR="68580" marT="0" marB="0" anchor="ctr">
                    <a:lnL>
                      <a:noFill/>
                    </a:lnL>
                    <a:lnR>
                      <a:noFill/>
                    </a:lnR>
                    <a:lnT w="28575"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l">
                        <a:lnSpc>
                          <a:spcPct val="115000"/>
                        </a:lnSpc>
                      </a:pPr>
                      <a:r>
                        <a:rPr lang="pt-BR" sz="2000" dirty="0">
                          <a:solidFill>
                            <a:srgbClr val="212121"/>
                          </a:solidFill>
                          <a:effectLst/>
                          <a:latin typeface="Raleway" pitchFamily="2" charset="77"/>
                          <a:ea typeface="Raleway" pitchFamily="2" charset="77"/>
                          <a:cs typeface="Raleway" pitchFamily="2" charset="77"/>
                        </a:rPr>
                        <a:t>Valor </a:t>
                      </a:r>
                      <a:endParaRPr lang="pt-BR" sz="2000" dirty="0">
                        <a:effectLst/>
                        <a:latin typeface="Calibri" panose="020F0502020204030204" pitchFamily="34" charset="0"/>
                        <a:ea typeface="Calibri" panose="020F0502020204030204" pitchFamily="34" charset="0"/>
                      </a:endParaRPr>
                    </a:p>
                  </a:txBody>
                  <a:tcPr marL="68580" marR="68580" marT="0" marB="0" anchor="ctr">
                    <a:lnL>
                      <a:noFill/>
                    </a:lnL>
                    <a:lnR>
                      <a:noFill/>
                    </a:lnR>
                    <a:lnT w="28575"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3488089850"/>
                  </a:ext>
                </a:extLst>
              </a:tr>
            </a:tbl>
          </a:graphicData>
        </a:graphic>
      </p:graphicFrame>
      <p:sp>
        <p:nvSpPr>
          <p:cNvPr id="49" name="CaixaDeTexto 48">
            <a:extLst>
              <a:ext uri="{FF2B5EF4-FFF2-40B4-BE49-F238E27FC236}">
                <a16:creationId xmlns:a16="http://schemas.microsoft.com/office/drawing/2014/main" id="{62F9FB4D-BB9E-2CA4-D025-3F74A063F658}"/>
              </a:ext>
            </a:extLst>
          </p:cNvPr>
          <p:cNvSpPr txBox="1"/>
          <p:nvPr/>
        </p:nvSpPr>
        <p:spPr>
          <a:xfrm>
            <a:off x="16964821" y="22005057"/>
            <a:ext cx="13679488" cy="915315"/>
          </a:xfrm>
          <a:prstGeom prst="rect">
            <a:avLst/>
          </a:prstGeom>
          <a:noFill/>
        </p:spPr>
        <p:txBody>
          <a:bodyPr wrap="square" rtlCol="0">
            <a:spAutoFit/>
          </a:bodyPr>
          <a:lstStyle/>
          <a:p>
            <a:pPr algn="l">
              <a:lnSpc>
                <a:spcPct val="115000"/>
              </a:lnSpc>
              <a:spcBef>
                <a:spcPts val="1100"/>
              </a:spcBef>
              <a:spcAft>
                <a:spcPts val="300"/>
              </a:spcAft>
            </a:pPr>
            <a:r>
              <a:rPr lang="pt-BR" sz="2400" b="1" dirty="0">
                <a:solidFill>
                  <a:srgbClr val="212121"/>
                </a:solidFill>
                <a:effectLst/>
                <a:latin typeface="PT SERIF" panose="020A0603040505020204" pitchFamily="18" charset="0"/>
                <a:ea typeface="Oswald" pitchFamily="2" charset="77"/>
                <a:cs typeface="Oswald" pitchFamily="2" charset="77"/>
              </a:rPr>
              <a:t>Tabela 1. </a:t>
            </a:r>
            <a:r>
              <a:rPr lang="pt-BR" sz="2400" dirty="0">
                <a:solidFill>
                  <a:srgbClr val="212121"/>
                </a:solidFill>
                <a:effectLst/>
                <a:latin typeface="PT SERIF" panose="020A0603040505020204" pitchFamily="18" charset="0"/>
                <a:ea typeface="Oswald" pitchFamily="2" charset="77"/>
                <a:cs typeface="Oswald" pitchFamily="2" charset="77"/>
              </a:rPr>
              <a:t>Sempre incluir o título acima da tabela. Tabela apresentando um conjunto de observações e valores.</a:t>
            </a:r>
            <a:endParaRPr lang="pt-BR" sz="2400" dirty="0">
              <a:effectLst/>
              <a:latin typeface="PT SERIF" panose="020A0603040505020204" pitchFamily="18" charset="0"/>
              <a:ea typeface="Calibri" panose="020F0502020204030204" pitchFamily="34" charset="0"/>
            </a:endParaRPr>
          </a:p>
        </p:txBody>
      </p:sp>
      <p:sp>
        <p:nvSpPr>
          <p:cNvPr id="50" name="CaixaDeTexto 49">
            <a:extLst>
              <a:ext uri="{FF2B5EF4-FFF2-40B4-BE49-F238E27FC236}">
                <a16:creationId xmlns:a16="http://schemas.microsoft.com/office/drawing/2014/main" id="{DBB3FA9A-04CC-14AD-C486-0E0601DC996F}"/>
              </a:ext>
            </a:extLst>
          </p:cNvPr>
          <p:cNvSpPr txBox="1"/>
          <p:nvPr/>
        </p:nvSpPr>
        <p:spPr>
          <a:xfrm>
            <a:off x="16964821" y="25930335"/>
            <a:ext cx="13679488" cy="915315"/>
          </a:xfrm>
          <a:prstGeom prst="rect">
            <a:avLst/>
          </a:prstGeom>
          <a:noFill/>
        </p:spPr>
        <p:txBody>
          <a:bodyPr wrap="square" rtlCol="0">
            <a:spAutoFit/>
          </a:bodyPr>
          <a:lstStyle/>
          <a:p>
            <a:pPr algn="l">
              <a:lnSpc>
                <a:spcPct val="115000"/>
              </a:lnSpc>
              <a:spcBef>
                <a:spcPts val="1100"/>
              </a:spcBef>
              <a:spcAft>
                <a:spcPts val="300"/>
              </a:spcAft>
            </a:pPr>
            <a:r>
              <a:rPr lang="pt-BR" sz="2400" b="1" dirty="0">
                <a:solidFill>
                  <a:srgbClr val="212121"/>
                </a:solidFill>
                <a:effectLst/>
                <a:latin typeface="PT SERIF" panose="020A0603040505020204" pitchFamily="18" charset="0"/>
                <a:ea typeface="Oswald" pitchFamily="2" charset="77"/>
                <a:cs typeface="Oswald" pitchFamily="2" charset="77"/>
              </a:rPr>
              <a:t>Quadro 1. </a:t>
            </a:r>
            <a:r>
              <a:rPr lang="pt-BR" sz="2400" dirty="0">
                <a:solidFill>
                  <a:srgbClr val="212121"/>
                </a:solidFill>
                <a:effectLst/>
                <a:latin typeface="PT SERIF" panose="020A0603040505020204" pitchFamily="18" charset="0"/>
                <a:ea typeface="Oswald" pitchFamily="2" charset="77"/>
                <a:cs typeface="Oswald" pitchFamily="2" charset="77"/>
              </a:rPr>
              <a:t>Sempre incluir o título acima do Quadro. Quadro apresentando um conjunto de observações e valores.</a:t>
            </a:r>
            <a:endParaRPr lang="pt-BR" sz="2400" dirty="0">
              <a:effectLst/>
              <a:latin typeface="PT SERIF" panose="020A0603040505020204" pitchFamily="18" charset="0"/>
              <a:ea typeface="Calibri" panose="020F0502020204030204" pitchFamily="34" charset="0"/>
            </a:endParaRPr>
          </a:p>
        </p:txBody>
      </p:sp>
      <p:sp>
        <p:nvSpPr>
          <p:cNvPr id="51" name="CaixaDeTexto 50">
            <a:extLst>
              <a:ext uri="{FF2B5EF4-FFF2-40B4-BE49-F238E27FC236}">
                <a16:creationId xmlns:a16="http://schemas.microsoft.com/office/drawing/2014/main" id="{84998202-7493-0682-9282-D4227141295C}"/>
              </a:ext>
            </a:extLst>
          </p:cNvPr>
          <p:cNvSpPr txBox="1"/>
          <p:nvPr/>
        </p:nvSpPr>
        <p:spPr>
          <a:xfrm>
            <a:off x="16964821" y="25062826"/>
            <a:ext cx="13679488" cy="423834"/>
          </a:xfrm>
          <a:prstGeom prst="rect">
            <a:avLst/>
          </a:prstGeom>
          <a:noFill/>
        </p:spPr>
        <p:txBody>
          <a:bodyPr wrap="square" rtlCol="0">
            <a:spAutoFit/>
          </a:bodyPr>
          <a:lstStyle/>
          <a:p>
            <a:pPr algn="l">
              <a:lnSpc>
                <a:spcPct val="115000"/>
              </a:lnSpc>
              <a:spcAft>
                <a:spcPts val="1100"/>
              </a:spcAft>
            </a:pPr>
            <a:r>
              <a:rPr lang="pt-BR" sz="2000" dirty="0">
                <a:solidFill>
                  <a:srgbClr val="212121"/>
                </a:solidFill>
                <a:effectLst/>
                <a:latin typeface="PT SERIF" panose="020A0603040505020204" pitchFamily="18" charset="0"/>
                <a:ea typeface="Oswald" pitchFamily="2" charset="77"/>
                <a:cs typeface="Oswald" pitchFamily="2" charset="77"/>
              </a:rPr>
              <a:t>Fonte: os autores.</a:t>
            </a:r>
            <a:endParaRPr lang="pt-BR" sz="2000" dirty="0">
              <a:effectLst/>
              <a:latin typeface="PT SERIF" panose="020A0603040505020204" pitchFamily="18" charset="0"/>
              <a:ea typeface="Calibri" panose="020F0502020204030204" pitchFamily="34" charset="0"/>
            </a:endParaRPr>
          </a:p>
        </p:txBody>
      </p:sp>
      <p:sp>
        <p:nvSpPr>
          <p:cNvPr id="52" name="CaixaDeTexto 51">
            <a:extLst>
              <a:ext uri="{FF2B5EF4-FFF2-40B4-BE49-F238E27FC236}">
                <a16:creationId xmlns:a16="http://schemas.microsoft.com/office/drawing/2014/main" id="{82CE857B-C4E3-0EAC-2A12-E65CEC21EF31}"/>
              </a:ext>
            </a:extLst>
          </p:cNvPr>
          <p:cNvSpPr txBox="1"/>
          <p:nvPr/>
        </p:nvSpPr>
        <p:spPr>
          <a:xfrm>
            <a:off x="16964821" y="29892735"/>
            <a:ext cx="13679488" cy="423834"/>
          </a:xfrm>
          <a:prstGeom prst="rect">
            <a:avLst/>
          </a:prstGeom>
          <a:noFill/>
        </p:spPr>
        <p:txBody>
          <a:bodyPr wrap="square" rtlCol="0">
            <a:spAutoFit/>
          </a:bodyPr>
          <a:lstStyle/>
          <a:p>
            <a:pPr algn="l">
              <a:lnSpc>
                <a:spcPct val="115000"/>
              </a:lnSpc>
              <a:spcAft>
                <a:spcPts val="1100"/>
              </a:spcAft>
            </a:pPr>
            <a:r>
              <a:rPr lang="pt-BR" sz="2000" dirty="0">
                <a:solidFill>
                  <a:srgbClr val="212121"/>
                </a:solidFill>
                <a:effectLst/>
                <a:latin typeface="PT SERIF" panose="020A0603040505020204" pitchFamily="18" charset="0"/>
                <a:ea typeface="Oswald" pitchFamily="2" charset="77"/>
                <a:cs typeface="Oswald" pitchFamily="2" charset="77"/>
              </a:rPr>
              <a:t>Fonte: os autores.</a:t>
            </a:r>
            <a:endParaRPr lang="pt-BR" sz="2000" dirty="0">
              <a:effectLst/>
              <a:latin typeface="PT SERIF" panose="020A0603040505020204" pitchFamily="18" charset="0"/>
              <a:ea typeface="Calibri" panose="020F0502020204030204" pitchFamily="34" charset="0"/>
            </a:endParaRPr>
          </a:p>
        </p:txBody>
      </p:sp>
      <p:sp>
        <p:nvSpPr>
          <p:cNvPr id="59" name="CaixaDeTexto 58">
            <a:extLst>
              <a:ext uri="{FF2B5EF4-FFF2-40B4-BE49-F238E27FC236}">
                <a16:creationId xmlns:a16="http://schemas.microsoft.com/office/drawing/2014/main" id="{863B9287-1A57-C043-B8EE-4D89E4ED11E0}"/>
              </a:ext>
            </a:extLst>
          </p:cNvPr>
          <p:cNvSpPr txBox="1"/>
          <p:nvPr/>
        </p:nvSpPr>
        <p:spPr>
          <a:xfrm>
            <a:off x="16956088" y="12296749"/>
            <a:ext cx="13679488" cy="8931291"/>
          </a:xfrm>
          <a:prstGeom prst="rect">
            <a:avLst/>
          </a:prstGeom>
          <a:noFill/>
        </p:spPr>
        <p:txBody>
          <a:bodyPr wrap="square" rtlCol="0">
            <a:spAutoFit/>
          </a:bodyPr>
          <a:lstStyle/>
          <a:p>
            <a:pPr algn="just"/>
            <a:r>
              <a:rPr lang="pt-BR" sz="4000" b="1" dirty="0">
                <a:solidFill>
                  <a:srgbClr val="8C0102"/>
                </a:solidFill>
                <a:latin typeface="PT SERIF" panose="020A0603040505020204" pitchFamily="18" charset="0"/>
              </a:rPr>
              <a:t>FIGURAS, TABELAS E QUADROS</a:t>
            </a:r>
          </a:p>
          <a:p>
            <a:pPr algn="just"/>
            <a:endParaRPr lang="pt-BR" sz="4000" b="1" dirty="0">
              <a:solidFill>
                <a:srgbClr val="8C0102"/>
              </a:solidFill>
              <a:latin typeface="Oswald" pitchFamily="2" charset="77"/>
            </a:endParaRPr>
          </a:p>
          <a:p>
            <a:pPr algn="just">
              <a:lnSpc>
                <a:spcPct val="150000"/>
              </a:lnSpc>
              <a:spcAft>
                <a:spcPts val="1200"/>
              </a:spcAft>
            </a:pPr>
            <a:r>
              <a:rPr lang="pt-BR" sz="3200" dirty="0">
                <a:latin typeface="Raleway Medium" pitchFamily="2" charset="77"/>
              </a:rPr>
              <a:t>Recomenda-se que se utilize o mínimo de texto e o máximo de figuras, fotos, tabelas e recursos gráficos possíveis. </a:t>
            </a:r>
          </a:p>
          <a:p>
            <a:pPr algn="just">
              <a:lnSpc>
                <a:spcPct val="150000"/>
              </a:lnSpc>
              <a:spcAft>
                <a:spcPts val="1200"/>
              </a:spcAft>
            </a:pPr>
            <a:r>
              <a:rPr lang="pt-BR" sz="3200" dirty="0">
                <a:latin typeface="Raleway Medium" pitchFamily="2" charset="77"/>
              </a:rPr>
              <a:t>Figuras são elementos gráficos utilizados no texto para complementá-lo visualmente. As figuras devem ser inseridas neste documento nos formatos JPG ou PNG. As ilustrações devem ser numeradas de forma consecutiva, referidas diretamente no texto. As ilustrações deverão ter uma resolução de, pelo menos, 300 </a:t>
            </a:r>
            <a:r>
              <a:rPr lang="pt-BR" sz="3200" dirty="0" err="1">
                <a:latin typeface="Raleway Medium" pitchFamily="2" charset="77"/>
              </a:rPr>
              <a:t>ppi</a:t>
            </a:r>
            <a:r>
              <a:rPr lang="pt-BR" sz="3200" dirty="0">
                <a:latin typeface="Raleway Medium" pitchFamily="2" charset="77"/>
              </a:rPr>
              <a:t>/</a:t>
            </a:r>
            <a:r>
              <a:rPr lang="pt-BR" sz="3200" dirty="0" err="1">
                <a:latin typeface="Raleway Medium" pitchFamily="2" charset="77"/>
              </a:rPr>
              <a:t>dpi</a:t>
            </a:r>
            <a:r>
              <a:rPr lang="pt-BR" sz="3200" dirty="0">
                <a:latin typeface="Raleway Medium" pitchFamily="2" charset="77"/>
              </a:rPr>
              <a:t>. </a:t>
            </a:r>
          </a:p>
          <a:p>
            <a:pPr algn="just">
              <a:lnSpc>
                <a:spcPct val="150000"/>
              </a:lnSpc>
              <a:spcAft>
                <a:spcPts val="1200"/>
              </a:spcAft>
            </a:pPr>
            <a:r>
              <a:rPr lang="pt-BR" sz="3200" dirty="0">
                <a:latin typeface="Raleway Medium" pitchFamily="2" charset="77"/>
              </a:rPr>
              <a:t>Os quadros e tabelas não devem ser incluídos como imagens (capturas de tela, .</a:t>
            </a:r>
            <a:r>
              <a:rPr lang="pt-BR" sz="3200" dirty="0" err="1">
                <a:latin typeface="Raleway Medium" pitchFamily="2" charset="77"/>
              </a:rPr>
              <a:t>jpg</a:t>
            </a:r>
            <a:r>
              <a:rPr lang="pt-BR" sz="3200" dirty="0">
                <a:latin typeface="Raleway Medium" pitchFamily="2" charset="77"/>
              </a:rPr>
              <a:t>, .png etc.), e sim usando o recurso de tabela do próprio processador de texto.</a:t>
            </a:r>
          </a:p>
        </p:txBody>
      </p:sp>
      <p:sp>
        <p:nvSpPr>
          <p:cNvPr id="60" name="CaixaDeTexto 59">
            <a:extLst>
              <a:ext uri="{FF2B5EF4-FFF2-40B4-BE49-F238E27FC236}">
                <a16:creationId xmlns:a16="http://schemas.microsoft.com/office/drawing/2014/main" id="{335C7400-ECF2-52BA-EE4A-29E504543E76}"/>
              </a:ext>
            </a:extLst>
          </p:cNvPr>
          <p:cNvSpPr txBox="1"/>
          <p:nvPr/>
        </p:nvSpPr>
        <p:spPr>
          <a:xfrm>
            <a:off x="16964821" y="31247011"/>
            <a:ext cx="13679488" cy="6370975"/>
          </a:xfrm>
          <a:prstGeom prst="rect">
            <a:avLst/>
          </a:prstGeom>
          <a:noFill/>
        </p:spPr>
        <p:txBody>
          <a:bodyPr wrap="square" rtlCol="0">
            <a:spAutoFit/>
          </a:bodyPr>
          <a:lstStyle/>
          <a:p>
            <a:pPr algn="just"/>
            <a:r>
              <a:rPr lang="pt-BR" sz="4000" b="1" dirty="0">
                <a:solidFill>
                  <a:srgbClr val="8C0102"/>
                </a:solidFill>
                <a:latin typeface="PT SERIF" panose="020A0603040505020204" pitchFamily="18" charset="0"/>
              </a:rPr>
              <a:t>REFERÊNCIAS BIBLIOGRÁFICAS</a:t>
            </a:r>
          </a:p>
          <a:p>
            <a:pPr algn="just">
              <a:lnSpc>
                <a:spcPct val="150000"/>
              </a:lnSpc>
            </a:pPr>
            <a:r>
              <a:rPr lang="pt-BR" sz="2800" dirty="0">
                <a:latin typeface="Raleway Medium" pitchFamily="2" charset="77"/>
              </a:rPr>
              <a:t>SOBRENOME, Nome. </a:t>
            </a:r>
            <a:r>
              <a:rPr lang="pt-BR" sz="2800" b="1" dirty="0">
                <a:latin typeface="Raleway Medium" pitchFamily="2" charset="77"/>
              </a:rPr>
              <a:t>Título</a:t>
            </a:r>
            <a:r>
              <a:rPr lang="pt-BR" sz="2800" dirty="0">
                <a:latin typeface="Raleway Medium" pitchFamily="2" charset="77"/>
              </a:rPr>
              <a:t>: subtítulo. Cidade: Editora, ano. </a:t>
            </a:r>
          </a:p>
          <a:p>
            <a:pPr algn="just">
              <a:lnSpc>
                <a:spcPct val="150000"/>
              </a:lnSpc>
            </a:pPr>
            <a:r>
              <a:rPr lang="pt-BR" sz="2800" dirty="0">
                <a:latin typeface="Raleway Medium" pitchFamily="2" charset="77"/>
              </a:rPr>
              <a:t>SOBRENOME, Nome; SOBRENOME, Nome. </a:t>
            </a:r>
            <a:r>
              <a:rPr lang="pt-BR" sz="2800" b="1" dirty="0">
                <a:latin typeface="Raleway Medium" pitchFamily="2" charset="77"/>
              </a:rPr>
              <a:t>Título</a:t>
            </a:r>
            <a:r>
              <a:rPr lang="pt-BR" sz="2800" dirty="0">
                <a:latin typeface="Raleway Medium" pitchFamily="2" charset="77"/>
              </a:rPr>
              <a:t>: subtítulo. Cidade: Editora, ano.</a:t>
            </a:r>
          </a:p>
          <a:p>
            <a:pPr algn="just">
              <a:lnSpc>
                <a:spcPct val="150000"/>
              </a:lnSpc>
            </a:pPr>
            <a:r>
              <a:rPr lang="pt-BR" sz="2800" dirty="0">
                <a:latin typeface="Raleway Medium" pitchFamily="2" charset="77"/>
              </a:rPr>
              <a:t>SOBRENOME, Nome; SOBRENOME, Nome. “Título do artigo”. </a:t>
            </a:r>
            <a:r>
              <a:rPr lang="pt-BR" sz="2800" b="1" dirty="0">
                <a:latin typeface="Raleway Medium" pitchFamily="2" charset="77"/>
              </a:rPr>
              <a:t>Nome do periódico</a:t>
            </a:r>
            <a:r>
              <a:rPr lang="pt-BR" sz="2800" dirty="0">
                <a:latin typeface="Raleway Medium" pitchFamily="2" charset="77"/>
              </a:rPr>
              <a:t>. Cidade: Editora, Vol., N., p. páginas do intervalo. </a:t>
            </a:r>
          </a:p>
          <a:p>
            <a:pPr algn="just">
              <a:lnSpc>
                <a:spcPct val="150000"/>
              </a:lnSpc>
            </a:pPr>
            <a:r>
              <a:rPr lang="pt-BR" sz="2800" dirty="0">
                <a:latin typeface="Raleway Medium" pitchFamily="2" charset="77"/>
              </a:rPr>
              <a:t>SOBRENOME, Nome. Título do capítulo. In: [AUTOR, se for diferente]. </a:t>
            </a:r>
            <a:r>
              <a:rPr lang="pt-BR" sz="2800" b="1" dirty="0">
                <a:latin typeface="Raleway Medium" pitchFamily="2" charset="77"/>
              </a:rPr>
              <a:t>Título do livro</a:t>
            </a:r>
            <a:r>
              <a:rPr lang="pt-BR" sz="2800" dirty="0">
                <a:latin typeface="Raleway Medium" pitchFamily="2" charset="77"/>
              </a:rPr>
              <a:t>: subtítulo. Cidade: Editora, ano. p. páginas do intervalo. </a:t>
            </a:r>
          </a:p>
          <a:p>
            <a:pPr algn="just">
              <a:lnSpc>
                <a:spcPct val="150000"/>
              </a:lnSpc>
            </a:pPr>
            <a:r>
              <a:rPr lang="pt-BR" sz="2800" dirty="0">
                <a:latin typeface="Raleway Medium" pitchFamily="2" charset="77"/>
              </a:rPr>
              <a:t>SOBRENOME, Nome. </a:t>
            </a:r>
            <a:r>
              <a:rPr lang="pt-BR" sz="2800" b="1" dirty="0">
                <a:latin typeface="Raleway Medium" pitchFamily="2" charset="77"/>
              </a:rPr>
              <a:t>Título da tese: </a:t>
            </a:r>
            <a:r>
              <a:rPr lang="pt-BR" sz="2800" dirty="0">
                <a:latin typeface="Raleway Medium" pitchFamily="2" charset="77"/>
              </a:rPr>
              <a:t>subtítulo. Natureza do trabalho (titulação) – Instituição. Cidade, ano.</a:t>
            </a:r>
            <a:endParaRPr lang="pt-BR" sz="3200" dirty="0">
              <a:latin typeface="Raleway Medium" pitchFamily="2" charset="77"/>
            </a:endParaRPr>
          </a:p>
          <a:p>
            <a:pPr algn="just"/>
            <a:endParaRPr lang="pt-BR" sz="3200" dirty="0">
              <a:latin typeface="Raleway Medium" pitchFamily="2" charset="77"/>
            </a:endParaRPr>
          </a:p>
        </p:txBody>
      </p:sp>
      <p:sp>
        <p:nvSpPr>
          <p:cNvPr id="2" name="AutoShape 2">
            <a:extLst>
              <a:ext uri="{FF2B5EF4-FFF2-40B4-BE49-F238E27FC236}">
                <a16:creationId xmlns:a16="http://schemas.microsoft.com/office/drawing/2014/main" id="{5488786F-5579-5631-A176-EC3CF7078B54}"/>
              </a:ext>
            </a:extLst>
          </p:cNvPr>
          <p:cNvSpPr>
            <a:spLocks noChangeAspect="1" noChangeArrowheads="1"/>
          </p:cNvSpPr>
          <p:nvPr/>
        </p:nvSpPr>
        <p:spPr bwMode="auto">
          <a:xfrm>
            <a:off x="16046450" y="20685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5" name="Picture 4">
            <a:extLst>
              <a:ext uri="{FF2B5EF4-FFF2-40B4-BE49-F238E27FC236}">
                <a16:creationId xmlns:a16="http://schemas.microsoft.com/office/drawing/2014/main" id="{F6ECF489-53AB-BE7F-E1B8-E51CFB01158F}"/>
              </a:ext>
            </a:extLst>
          </p:cNvPr>
          <p:cNvPicPr>
            <a:picLocks noChangeAspect="1"/>
          </p:cNvPicPr>
          <p:nvPr/>
        </p:nvPicPr>
        <p:blipFill>
          <a:blip r:embed="rId5"/>
          <a:stretch>
            <a:fillRect/>
          </a:stretch>
        </p:blipFill>
        <p:spPr>
          <a:xfrm>
            <a:off x="-152400" y="-40162"/>
            <a:ext cx="32704088" cy="6230131"/>
          </a:xfrm>
          <a:prstGeom prst="rect">
            <a:avLst/>
          </a:prstGeom>
        </p:spPr>
      </p:pic>
      <p:pic>
        <p:nvPicPr>
          <p:cNvPr id="9" name="Picture 8">
            <a:extLst>
              <a:ext uri="{FF2B5EF4-FFF2-40B4-BE49-F238E27FC236}">
                <a16:creationId xmlns:a16="http://schemas.microsoft.com/office/drawing/2014/main" id="{4C129F34-A895-6348-277E-1EDA22FE1586}"/>
              </a:ext>
            </a:extLst>
          </p:cNvPr>
          <p:cNvPicPr>
            <a:picLocks noChangeAspect="1"/>
          </p:cNvPicPr>
          <p:nvPr/>
        </p:nvPicPr>
        <p:blipFill>
          <a:blip r:embed="rId6"/>
          <a:srcRect l="130" t="4904" r="-130" b="4600"/>
          <a:stretch>
            <a:fillRect/>
          </a:stretch>
        </p:blipFill>
        <p:spPr>
          <a:xfrm>
            <a:off x="-111505" y="37576996"/>
            <a:ext cx="32620709" cy="5623642"/>
          </a:xfrm>
          <a:prstGeom prst="rect">
            <a:avLst/>
          </a:prstGeom>
        </p:spPr>
      </p:pic>
    </p:spTree>
    <p:extLst>
      <p:ext uri="{BB962C8B-B14F-4D97-AF65-F5344CB8AC3E}">
        <p14:creationId xmlns:p14="http://schemas.microsoft.com/office/powerpoint/2010/main" val="3550295923"/>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o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712</TotalTime>
  <Words>643</Words>
  <Application>Microsoft Office PowerPoint</Application>
  <PresentationFormat>Custom</PresentationFormat>
  <Paragraphs>58</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Aptos</vt:lpstr>
      <vt:lpstr>Aptos Display</vt:lpstr>
      <vt:lpstr>Arial</vt:lpstr>
      <vt:lpstr>Calibri</vt:lpstr>
      <vt:lpstr>Oswald</vt:lpstr>
      <vt:lpstr>PT SERIF</vt:lpstr>
      <vt:lpstr>Raleway</vt:lpstr>
      <vt:lpstr>Raleway Medium</vt:lpstr>
      <vt:lpstr>Tema do 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Mariana Costa Lima</dc:creator>
  <cp:lastModifiedBy>Helena Garcia</cp:lastModifiedBy>
  <cp:revision>3</cp:revision>
  <cp:lastPrinted>2025-06-10T13:33:17Z</cp:lastPrinted>
  <dcterms:created xsi:type="dcterms:W3CDTF">2025-06-10T12:20:27Z</dcterms:created>
  <dcterms:modified xsi:type="dcterms:W3CDTF">2026-05-05T22:20:37Z</dcterms:modified>
</cp:coreProperties>
</file>